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 id="2147483695" r:id="rId3"/>
  </p:sldMasterIdLst>
  <p:notesMasterIdLst>
    <p:notesMasterId r:id="rId54"/>
  </p:notesMasterIdLst>
  <p:sldIdLst>
    <p:sldId id="256" r:id="rId4"/>
    <p:sldId id="4359" r:id="rId5"/>
    <p:sldId id="4360" r:id="rId6"/>
    <p:sldId id="4503" r:id="rId7"/>
    <p:sldId id="1657" r:id="rId8"/>
    <p:sldId id="1656" r:id="rId9"/>
    <p:sldId id="1664" r:id="rId10"/>
    <p:sldId id="1665" r:id="rId11"/>
    <p:sldId id="1666" r:id="rId12"/>
    <p:sldId id="1667" r:id="rId13"/>
    <p:sldId id="1668" r:id="rId14"/>
    <p:sldId id="1669" r:id="rId15"/>
    <p:sldId id="1670" r:id="rId16"/>
    <p:sldId id="1671" r:id="rId17"/>
    <p:sldId id="1672" r:id="rId18"/>
    <p:sldId id="1673" r:id="rId19"/>
    <p:sldId id="1674" r:id="rId20"/>
    <p:sldId id="1675" r:id="rId21"/>
    <p:sldId id="312" r:id="rId22"/>
    <p:sldId id="1676" r:id="rId23"/>
    <p:sldId id="1677" r:id="rId24"/>
    <p:sldId id="1678" r:id="rId25"/>
    <p:sldId id="1679" r:id="rId26"/>
    <p:sldId id="280" r:id="rId27"/>
    <p:sldId id="373" r:id="rId28"/>
    <p:sldId id="1680" r:id="rId29"/>
    <p:sldId id="1681" r:id="rId30"/>
    <p:sldId id="377" r:id="rId31"/>
    <p:sldId id="9736" r:id="rId32"/>
    <p:sldId id="258" r:id="rId33"/>
    <p:sldId id="2965" r:id="rId34"/>
    <p:sldId id="3719" r:id="rId35"/>
    <p:sldId id="9735" r:id="rId36"/>
    <p:sldId id="9733" r:id="rId37"/>
    <p:sldId id="4488" r:id="rId38"/>
    <p:sldId id="4505" r:id="rId39"/>
    <p:sldId id="4509" r:id="rId40"/>
    <p:sldId id="4508" r:id="rId41"/>
    <p:sldId id="1870" r:id="rId42"/>
    <p:sldId id="1881" r:id="rId43"/>
    <p:sldId id="9734" r:id="rId44"/>
    <p:sldId id="1947" r:id="rId45"/>
    <p:sldId id="2028" r:id="rId46"/>
    <p:sldId id="2029" r:id="rId47"/>
    <p:sldId id="4531" r:id="rId48"/>
    <p:sldId id="4532" r:id="rId49"/>
    <p:sldId id="1979" r:id="rId50"/>
    <p:sldId id="4534" r:id="rId51"/>
    <p:sldId id="4517" r:id="rId52"/>
    <p:sldId id="453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685BC84-1ED6-4C7A-9A97-BEE1DB81832A}">
          <p14:sldIdLst>
            <p14:sldId id="256"/>
            <p14:sldId id="4359"/>
            <p14:sldId id="4360"/>
            <p14:sldId id="4503"/>
            <p14:sldId id="1657"/>
            <p14:sldId id="1656"/>
            <p14:sldId id="1664"/>
            <p14:sldId id="1665"/>
            <p14:sldId id="1666"/>
            <p14:sldId id="1667"/>
            <p14:sldId id="1668"/>
            <p14:sldId id="1669"/>
            <p14:sldId id="1670"/>
            <p14:sldId id="1671"/>
            <p14:sldId id="1672"/>
            <p14:sldId id="1673"/>
            <p14:sldId id="1674"/>
            <p14:sldId id="1675"/>
            <p14:sldId id="312"/>
            <p14:sldId id="1676"/>
            <p14:sldId id="1677"/>
            <p14:sldId id="1678"/>
            <p14:sldId id="1679"/>
            <p14:sldId id="280"/>
            <p14:sldId id="373"/>
            <p14:sldId id="1680"/>
            <p14:sldId id="1681"/>
            <p14:sldId id="377"/>
          </p14:sldIdLst>
        </p14:section>
        <p14:section name="Open Source" id="{9B6EF5FA-444C-8943-9EE4-5C8E9F060B37}">
          <p14:sldIdLst>
            <p14:sldId id="9736"/>
            <p14:sldId id="258"/>
            <p14:sldId id="2965"/>
            <p14:sldId id="3719"/>
          </p14:sldIdLst>
        </p14:section>
        <p14:section name="Azure Monitor" id="{556B8246-E351-4091-82F6-F22FA469A198}">
          <p14:sldIdLst>
            <p14:sldId id="9735"/>
            <p14:sldId id="9733"/>
            <p14:sldId id="4488"/>
            <p14:sldId id="4505"/>
            <p14:sldId id="4509"/>
            <p14:sldId id="4508"/>
            <p14:sldId id="1870"/>
            <p14:sldId id="1881"/>
          </p14:sldIdLst>
        </p14:section>
        <p14:section name="Azure Automation" id="{922B0254-9C8E-1E4D-9A08-C73E0425EABF}">
          <p14:sldIdLst>
            <p14:sldId id="9734"/>
            <p14:sldId id="1947"/>
            <p14:sldId id="2028"/>
            <p14:sldId id="2029"/>
            <p14:sldId id="4531"/>
            <p14:sldId id="4532"/>
            <p14:sldId id="1979"/>
            <p14:sldId id="4534"/>
            <p14:sldId id="4517"/>
            <p14:sldId id="453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26ADA1-559A-4365-A44E-C490E1FB8CB5}" v="36" dt="2019-10-10T23:21:13.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5"/>
    <p:restoredTop sz="94713"/>
  </p:normalViewPr>
  <p:slideViewPr>
    <p:cSldViewPr snapToGrid="0" snapToObjects="1">
      <p:cViewPr>
        <p:scale>
          <a:sx n="65" d="100"/>
          <a:sy n="65" d="100"/>
        </p:scale>
        <p:origin x="2448" y="2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evy" userId="687b95b9-071c-46c3-8399-192c10b763c0" providerId="ADAL" clId="{0259E925-2F7A-4A05-93A2-303B6374F638}"/>
    <pc:docChg chg="undo redo custSel addSld delSld modSld sldOrd modSection">
      <pc:chgData name="Matthew Levy" userId="687b95b9-071c-46c3-8399-192c10b763c0" providerId="ADAL" clId="{0259E925-2F7A-4A05-93A2-303B6374F638}" dt="2019-10-10T23:21:13.349" v="251"/>
      <pc:docMkLst>
        <pc:docMk/>
      </pc:docMkLst>
      <pc:sldChg chg="modSp">
        <pc:chgData name="Matthew Levy" userId="687b95b9-071c-46c3-8399-192c10b763c0" providerId="ADAL" clId="{0259E925-2F7A-4A05-93A2-303B6374F638}" dt="2019-10-10T09:36:14.654" v="147" actId="20577"/>
        <pc:sldMkLst>
          <pc:docMk/>
          <pc:sldMk cId="1770972933" sldId="256"/>
        </pc:sldMkLst>
        <pc:spChg chg="mod">
          <ac:chgData name="Matthew Levy" userId="687b95b9-071c-46c3-8399-192c10b763c0" providerId="ADAL" clId="{0259E925-2F7A-4A05-93A2-303B6374F638}" dt="2019-10-10T09:34:34.586" v="15" actId="20577"/>
          <ac:spMkLst>
            <pc:docMk/>
            <pc:sldMk cId="1770972933" sldId="256"/>
            <ac:spMk id="2" creationId="{818F06F4-CACF-A44D-A083-5AE9783A19B0}"/>
          </ac:spMkLst>
        </pc:spChg>
        <pc:spChg chg="mod">
          <ac:chgData name="Matthew Levy" userId="687b95b9-071c-46c3-8399-192c10b763c0" providerId="ADAL" clId="{0259E925-2F7A-4A05-93A2-303B6374F638}" dt="2019-10-10T09:36:14.654" v="147" actId="20577"/>
          <ac:spMkLst>
            <pc:docMk/>
            <pc:sldMk cId="1770972933" sldId="256"/>
            <ac:spMk id="3" creationId="{8C9CDF67-DB8E-D142-9791-876662EF56EC}"/>
          </ac:spMkLst>
        </pc:spChg>
      </pc:sldChg>
      <pc:sldChg chg="add">
        <pc:chgData name="Matthew Levy" userId="687b95b9-071c-46c3-8399-192c10b763c0" providerId="ADAL" clId="{0259E925-2F7A-4A05-93A2-303B6374F638}" dt="2019-10-10T21:48:23.987" v="238"/>
        <pc:sldMkLst>
          <pc:docMk/>
          <pc:sldMk cId="759956958" sldId="600"/>
        </pc:sldMkLst>
      </pc:sldChg>
      <pc:sldChg chg="add ord">
        <pc:chgData name="Matthew Levy" userId="687b95b9-071c-46c3-8399-192c10b763c0" providerId="ADAL" clId="{0259E925-2F7A-4A05-93A2-303B6374F638}" dt="2019-10-10T22:51:15.218" v="243" actId="20578"/>
        <pc:sldMkLst>
          <pc:docMk/>
          <pc:sldMk cId="143891509" sldId="616"/>
        </pc:sldMkLst>
      </pc:sldChg>
      <pc:sldChg chg="add del">
        <pc:chgData name="Matthew Levy" userId="687b95b9-071c-46c3-8399-192c10b763c0" providerId="ADAL" clId="{0259E925-2F7A-4A05-93A2-303B6374F638}" dt="2019-10-10T22:50:44.514" v="242" actId="47"/>
        <pc:sldMkLst>
          <pc:docMk/>
          <pc:sldMk cId="944964599" sldId="620"/>
        </pc:sldMkLst>
      </pc:sldChg>
      <pc:sldChg chg="modSp add">
        <pc:chgData name="Matthew Levy" userId="687b95b9-071c-46c3-8399-192c10b763c0" providerId="ADAL" clId="{0259E925-2F7A-4A05-93A2-303B6374F638}" dt="2019-10-10T21:51:01.712" v="240" actId="20577"/>
        <pc:sldMkLst>
          <pc:docMk/>
          <pc:sldMk cId="849517920" sldId="625"/>
        </pc:sldMkLst>
        <pc:spChg chg="mod">
          <ac:chgData name="Matthew Levy" userId="687b95b9-071c-46c3-8399-192c10b763c0" providerId="ADAL" clId="{0259E925-2F7A-4A05-93A2-303B6374F638}" dt="2019-10-10T21:51:01.712" v="240" actId="20577"/>
          <ac:spMkLst>
            <pc:docMk/>
            <pc:sldMk cId="849517920" sldId="625"/>
            <ac:spMk id="5" creationId="{FD2A6A21-8E20-4B17-ACAE-76BAB74FC2C7}"/>
          </ac:spMkLst>
        </pc:spChg>
      </pc:sldChg>
      <pc:sldChg chg="modSp add setBg">
        <pc:chgData name="Matthew Levy" userId="687b95b9-071c-46c3-8399-192c10b763c0" providerId="ADAL" clId="{0259E925-2F7A-4A05-93A2-303B6374F638}" dt="2019-10-10T21:16:35.430" v="226"/>
        <pc:sldMkLst>
          <pc:docMk/>
          <pc:sldMk cId="570119316" sldId="626"/>
        </pc:sldMkLst>
        <pc:picChg chg="mod">
          <ac:chgData name="Matthew Levy" userId="687b95b9-071c-46c3-8399-192c10b763c0" providerId="ADAL" clId="{0259E925-2F7A-4A05-93A2-303B6374F638}" dt="2019-10-10T21:14:22.770" v="216" actId="1035"/>
          <ac:picMkLst>
            <pc:docMk/>
            <pc:sldMk cId="570119316" sldId="626"/>
            <ac:picMk id="6" creationId="{6F074F30-4561-426F-855C-931D0C2B78D8}"/>
          </ac:picMkLst>
        </pc:picChg>
      </pc:sldChg>
      <pc:sldChg chg="add">
        <pc:chgData name="Matthew Levy" userId="687b95b9-071c-46c3-8399-192c10b763c0" providerId="ADAL" clId="{0259E925-2F7A-4A05-93A2-303B6374F638}" dt="2019-10-10T21:13:48.380" v="215"/>
        <pc:sldMkLst>
          <pc:docMk/>
          <pc:sldMk cId="3346790918" sldId="627"/>
        </pc:sldMkLst>
      </pc:sldChg>
      <pc:sldChg chg="add del">
        <pc:chgData name="Matthew Levy" userId="687b95b9-071c-46c3-8399-192c10b763c0" providerId="ADAL" clId="{0259E925-2F7A-4A05-93A2-303B6374F638}" dt="2019-10-10T22:50:44.514" v="242" actId="47"/>
        <pc:sldMkLst>
          <pc:docMk/>
          <pc:sldMk cId="2058507554" sldId="632"/>
        </pc:sldMkLst>
      </pc:sldChg>
      <pc:sldChg chg="add del">
        <pc:chgData name="Matthew Levy" userId="687b95b9-071c-46c3-8399-192c10b763c0" providerId="ADAL" clId="{0259E925-2F7A-4A05-93A2-303B6374F638}" dt="2019-10-10T22:50:44.514" v="242" actId="47"/>
        <pc:sldMkLst>
          <pc:docMk/>
          <pc:sldMk cId="598369104" sldId="633"/>
        </pc:sldMkLst>
      </pc:sldChg>
      <pc:sldChg chg="add">
        <pc:chgData name="Matthew Levy" userId="687b95b9-071c-46c3-8399-192c10b763c0" providerId="ADAL" clId="{0259E925-2F7A-4A05-93A2-303B6374F638}" dt="2019-10-10T23:08:55.049" v="249"/>
        <pc:sldMkLst>
          <pc:docMk/>
          <pc:sldMk cId="4092822590" sldId="637"/>
        </pc:sldMkLst>
      </pc:sldChg>
      <pc:sldChg chg="add modTransition">
        <pc:chgData name="Matthew Levy" userId="687b95b9-071c-46c3-8399-192c10b763c0" providerId="ADAL" clId="{0259E925-2F7A-4A05-93A2-303B6374F638}" dt="2019-10-10T22:54:51.905" v="248"/>
        <pc:sldMkLst>
          <pc:docMk/>
          <pc:sldMk cId="4214218069" sldId="643"/>
        </pc:sldMkLst>
      </pc:sldChg>
      <pc:sldChg chg="add">
        <pc:chgData name="Matthew Levy" userId="687b95b9-071c-46c3-8399-192c10b763c0" providerId="ADAL" clId="{0259E925-2F7A-4A05-93A2-303B6374F638}" dt="2019-10-10T23:10:25.270" v="250"/>
        <pc:sldMkLst>
          <pc:docMk/>
          <pc:sldMk cId="3318812921" sldId="656"/>
        </pc:sldMkLst>
      </pc:sldChg>
      <pc:sldChg chg="add">
        <pc:chgData name="Matthew Levy" userId="687b95b9-071c-46c3-8399-192c10b763c0" providerId="ADAL" clId="{0259E925-2F7A-4A05-93A2-303B6374F638}" dt="2019-10-10T23:10:25.270" v="250"/>
        <pc:sldMkLst>
          <pc:docMk/>
          <pc:sldMk cId="3450129578" sldId="657"/>
        </pc:sldMkLst>
      </pc:sldChg>
      <pc:sldChg chg="add">
        <pc:chgData name="Matthew Levy" userId="687b95b9-071c-46c3-8399-192c10b763c0" providerId="ADAL" clId="{0259E925-2F7A-4A05-93A2-303B6374F638}" dt="2019-10-10T23:10:25.270" v="250"/>
        <pc:sldMkLst>
          <pc:docMk/>
          <pc:sldMk cId="3018837570" sldId="658"/>
        </pc:sldMkLst>
      </pc:sldChg>
      <pc:sldChg chg="add">
        <pc:chgData name="Matthew Levy" userId="687b95b9-071c-46c3-8399-192c10b763c0" providerId="ADAL" clId="{0259E925-2F7A-4A05-93A2-303B6374F638}" dt="2019-10-10T23:10:25.270" v="250"/>
        <pc:sldMkLst>
          <pc:docMk/>
          <pc:sldMk cId="2265809333" sldId="659"/>
        </pc:sldMkLst>
      </pc:sldChg>
      <pc:sldChg chg="add">
        <pc:chgData name="Matthew Levy" userId="687b95b9-071c-46c3-8399-192c10b763c0" providerId="ADAL" clId="{0259E925-2F7A-4A05-93A2-303B6374F638}" dt="2019-10-10T23:10:25.270" v="250"/>
        <pc:sldMkLst>
          <pc:docMk/>
          <pc:sldMk cId="3238850398" sldId="660"/>
        </pc:sldMkLst>
      </pc:sldChg>
      <pc:sldChg chg="add">
        <pc:chgData name="Matthew Levy" userId="687b95b9-071c-46c3-8399-192c10b763c0" providerId="ADAL" clId="{0259E925-2F7A-4A05-93A2-303B6374F638}" dt="2019-10-10T23:10:25.270" v="250"/>
        <pc:sldMkLst>
          <pc:docMk/>
          <pc:sldMk cId="3262282254" sldId="661"/>
        </pc:sldMkLst>
      </pc:sldChg>
      <pc:sldChg chg="add">
        <pc:chgData name="Matthew Levy" userId="687b95b9-071c-46c3-8399-192c10b763c0" providerId="ADAL" clId="{0259E925-2F7A-4A05-93A2-303B6374F638}" dt="2019-10-10T23:10:25.270" v="250"/>
        <pc:sldMkLst>
          <pc:docMk/>
          <pc:sldMk cId="3041775825" sldId="662"/>
        </pc:sldMkLst>
      </pc:sldChg>
      <pc:sldChg chg="add">
        <pc:chgData name="Matthew Levy" userId="687b95b9-071c-46c3-8399-192c10b763c0" providerId="ADAL" clId="{0259E925-2F7A-4A05-93A2-303B6374F638}" dt="2019-10-10T23:10:25.270" v="250"/>
        <pc:sldMkLst>
          <pc:docMk/>
          <pc:sldMk cId="4272267135" sldId="663"/>
        </pc:sldMkLst>
      </pc:sldChg>
      <pc:sldChg chg="add">
        <pc:chgData name="Matthew Levy" userId="687b95b9-071c-46c3-8399-192c10b763c0" providerId="ADAL" clId="{0259E925-2F7A-4A05-93A2-303B6374F638}" dt="2019-10-10T23:10:25.270" v="250"/>
        <pc:sldMkLst>
          <pc:docMk/>
          <pc:sldMk cId="272870001" sldId="664"/>
        </pc:sldMkLst>
      </pc:sldChg>
      <pc:sldChg chg="add">
        <pc:chgData name="Matthew Levy" userId="687b95b9-071c-46c3-8399-192c10b763c0" providerId="ADAL" clId="{0259E925-2F7A-4A05-93A2-303B6374F638}" dt="2019-10-10T23:10:25.270" v="250"/>
        <pc:sldMkLst>
          <pc:docMk/>
          <pc:sldMk cId="2934912841" sldId="665"/>
        </pc:sldMkLst>
      </pc:sldChg>
      <pc:sldChg chg="add">
        <pc:chgData name="Matthew Levy" userId="687b95b9-071c-46c3-8399-192c10b763c0" providerId="ADAL" clId="{0259E925-2F7A-4A05-93A2-303B6374F638}" dt="2019-10-10T23:10:25.270" v="250"/>
        <pc:sldMkLst>
          <pc:docMk/>
          <pc:sldMk cId="1313848646" sldId="666"/>
        </pc:sldMkLst>
      </pc:sldChg>
      <pc:sldChg chg="add">
        <pc:chgData name="Matthew Levy" userId="687b95b9-071c-46c3-8399-192c10b763c0" providerId="ADAL" clId="{0259E925-2F7A-4A05-93A2-303B6374F638}" dt="2019-10-10T23:10:25.270" v="250"/>
        <pc:sldMkLst>
          <pc:docMk/>
          <pc:sldMk cId="896081346" sldId="667"/>
        </pc:sldMkLst>
      </pc:sldChg>
      <pc:sldChg chg="add">
        <pc:chgData name="Matthew Levy" userId="687b95b9-071c-46c3-8399-192c10b763c0" providerId="ADAL" clId="{0259E925-2F7A-4A05-93A2-303B6374F638}" dt="2019-10-10T23:10:25.270" v="250"/>
        <pc:sldMkLst>
          <pc:docMk/>
          <pc:sldMk cId="1626902540" sldId="668"/>
        </pc:sldMkLst>
      </pc:sldChg>
      <pc:sldChg chg="add">
        <pc:chgData name="Matthew Levy" userId="687b95b9-071c-46c3-8399-192c10b763c0" providerId="ADAL" clId="{0259E925-2F7A-4A05-93A2-303B6374F638}" dt="2019-10-10T23:10:25.270" v="250"/>
        <pc:sldMkLst>
          <pc:docMk/>
          <pc:sldMk cId="2080377620" sldId="669"/>
        </pc:sldMkLst>
      </pc:sldChg>
      <pc:sldChg chg="add">
        <pc:chgData name="Matthew Levy" userId="687b95b9-071c-46c3-8399-192c10b763c0" providerId="ADAL" clId="{0259E925-2F7A-4A05-93A2-303B6374F638}" dt="2019-10-10T23:08:55.049" v="249"/>
        <pc:sldMkLst>
          <pc:docMk/>
          <pc:sldMk cId="3213266426" sldId="670"/>
        </pc:sldMkLst>
      </pc:sldChg>
      <pc:sldChg chg="addSp delSp modSp add del setBg">
        <pc:chgData name="Matthew Levy" userId="687b95b9-071c-46c3-8399-192c10b763c0" providerId="ADAL" clId="{0259E925-2F7A-4A05-93A2-303B6374F638}" dt="2019-10-10T21:49:17.798" v="239" actId="207"/>
        <pc:sldMkLst>
          <pc:docMk/>
          <pc:sldMk cId="3617659411" sldId="677"/>
        </pc:sldMkLst>
        <pc:spChg chg="add del">
          <ac:chgData name="Matthew Levy" userId="687b95b9-071c-46c3-8399-192c10b763c0" providerId="ADAL" clId="{0259E925-2F7A-4A05-93A2-303B6374F638}" dt="2019-10-10T21:13:31.298" v="214"/>
          <ac:spMkLst>
            <pc:docMk/>
            <pc:sldMk cId="3617659411" sldId="677"/>
            <ac:spMk id="12" creationId="{C9CAC2E7-1833-4C93-8FFC-6FE47A3531E6}"/>
          </ac:spMkLst>
        </pc:spChg>
        <pc:spChg chg="mod">
          <ac:chgData name="Matthew Levy" userId="687b95b9-071c-46c3-8399-192c10b763c0" providerId="ADAL" clId="{0259E925-2F7A-4A05-93A2-303B6374F638}" dt="2019-10-10T21:49:17.798" v="239" actId="207"/>
          <ac:spMkLst>
            <pc:docMk/>
            <pc:sldMk cId="3617659411" sldId="677"/>
            <ac:spMk id="30" creationId="{B6EB34D3-3C0A-C447-8F4F-0D52D1984080}"/>
          </ac:spMkLst>
        </pc:spChg>
        <pc:spChg chg="mod">
          <ac:chgData name="Matthew Levy" userId="687b95b9-071c-46c3-8399-192c10b763c0" providerId="ADAL" clId="{0259E925-2F7A-4A05-93A2-303B6374F638}" dt="2019-10-10T21:17:59.786" v="233" actId="14100"/>
          <ac:spMkLst>
            <pc:docMk/>
            <pc:sldMk cId="3617659411" sldId="677"/>
            <ac:spMk id="31" creationId="{BBFE7DDB-1CE1-EB49-AB63-355886E80D45}"/>
          </ac:spMkLst>
        </pc:spChg>
        <pc:spChg chg="del">
          <ac:chgData name="Matthew Levy" userId="687b95b9-071c-46c3-8399-192c10b763c0" providerId="ADAL" clId="{0259E925-2F7A-4A05-93A2-303B6374F638}" dt="2019-10-10T09:45:58.056" v="211" actId="478"/>
          <ac:spMkLst>
            <pc:docMk/>
            <pc:sldMk cId="3617659411" sldId="677"/>
            <ac:spMk id="528" creationId="{681A3DC8-EC88-441E-8A96-0BDBBC9096EB}"/>
          </ac:spMkLst>
        </pc:spChg>
        <pc:spChg chg="del mod">
          <ac:chgData name="Matthew Levy" userId="687b95b9-071c-46c3-8399-192c10b763c0" providerId="ADAL" clId="{0259E925-2F7A-4A05-93A2-303B6374F638}" dt="2019-10-10T09:44:31.855" v="188" actId="478"/>
          <ac:spMkLst>
            <pc:docMk/>
            <pc:sldMk cId="3617659411" sldId="677"/>
            <ac:spMk id="535" creationId="{2C8A619B-C4A5-43EA-9D6B-B9092460BC3F}"/>
          </ac:spMkLst>
        </pc:spChg>
        <pc:spChg chg="add del">
          <ac:chgData name="Matthew Levy" userId="687b95b9-071c-46c3-8399-192c10b763c0" providerId="ADAL" clId="{0259E925-2F7A-4A05-93A2-303B6374F638}" dt="2019-10-10T09:43:35.139" v="179" actId="478"/>
          <ac:spMkLst>
            <pc:docMk/>
            <pc:sldMk cId="3617659411" sldId="677"/>
            <ac:spMk id="537" creationId="{2DB2FA45-67A7-4912-99EA-3996A0BD44AD}"/>
          </ac:spMkLst>
        </pc:spChg>
        <pc:spChg chg="add del">
          <ac:chgData name="Matthew Levy" userId="687b95b9-071c-46c3-8399-192c10b763c0" providerId="ADAL" clId="{0259E925-2F7A-4A05-93A2-303B6374F638}" dt="2019-10-10T09:43:35.734" v="180" actId="478"/>
          <ac:spMkLst>
            <pc:docMk/>
            <pc:sldMk cId="3617659411" sldId="677"/>
            <ac:spMk id="538" creationId="{60D5AD9E-316C-401C-90A4-8EB722C530A9}"/>
          </ac:spMkLst>
        </pc:spChg>
        <pc:spChg chg="mod">
          <ac:chgData name="Matthew Levy" userId="687b95b9-071c-46c3-8399-192c10b763c0" providerId="ADAL" clId="{0259E925-2F7A-4A05-93A2-303B6374F638}" dt="2019-10-10T09:42:27.763" v="150" actId="207"/>
          <ac:spMkLst>
            <pc:docMk/>
            <pc:sldMk cId="3617659411" sldId="677"/>
            <ac:spMk id="539" creationId="{28D0FF5B-619F-4B0D-93EE-CBD62101D5AC}"/>
          </ac:spMkLst>
        </pc:spChg>
        <pc:spChg chg="add del">
          <ac:chgData name="Matthew Levy" userId="687b95b9-071c-46c3-8399-192c10b763c0" providerId="ADAL" clId="{0259E925-2F7A-4A05-93A2-303B6374F638}" dt="2019-10-10T09:43:36.199" v="181" actId="478"/>
          <ac:spMkLst>
            <pc:docMk/>
            <pc:sldMk cId="3617659411" sldId="677"/>
            <ac:spMk id="541" creationId="{7F4A074F-4906-4F9B-AD04-8FDB8B0CD0E7}"/>
          </ac:spMkLst>
        </pc:spChg>
        <pc:spChg chg="add mod">
          <ac:chgData name="Matthew Levy" userId="687b95b9-071c-46c3-8399-192c10b763c0" providerId="ADAL" clId="{0259E925-2F7A-4A05-93A2-303B6374F638}" dt="2019-10-10T09:45:38.293" v="209" actId="1076"/>
          <ac:spMkLst>
            <pc:docMk/>
            <pc:sldMk cId="3617659411" sldId="677"/>
            <ac:spMk id="1461" creationId="{BE213629-0B58-4C6F-9FCC-0586495FB51F}"/>
          </ac:spMkLst>
        </pc:spChg>
        <pc:spChg chg="add mod">
          <ac:chgData name="Matthew Levy" userId="687b95b9-071c-46c3-8399-192c10b763c0" providerId="ADAL" clId="{0259E925-2F7A-4A05-93A2-303B6374F638}" dt="2019-10-10T09:45:38.293" v="209" actId="1076"/>
          <ac:spMkLst>
            <pc:docMk/>
            <pc:sldMk cId="3617659411" sldId="677"/>
            <ac:spMk id="1462" creationId="{600B4A89-D7DA-4C3C-8270-007C74549708}"/>
          </ac:spMkLst>
        </pc:spChg>
        <pc:spChg chg="add mod">
          <ac:chgData name="Matthew Levy" userId="687b95b9-071c-46c3-8399-192c10b763c0" providerId="ADAL" clId="{0259E925-2F7A-4A05-93A2-303B6374F638}" dt="2019-10-10T09:46:16.554" v="212" actId="1076"/>
          <ac:spMkLst>
            <pc:docMk/>
            <pc:sldMk cId="3617659411" sldId="677"/>
            <ac:spMk id="1463" creationId="{7F27021E-E1AA-49DB-B65E-B1766AFCC018}"/>
          </ac:spMkLst>
        </pc:spChg>
        <pc:spChg chg="add mod">
          <ac:chgData name="Matthew Levy" userId="687b95b9-071c-46c3-8399-192c10b763c0" providerId="ADAL" clId="{0259E925-2F7A-4A05-93A2-303B6374F638}" dt="2019-10-10T09:46:16.554" v="212" actId="1076"/>
          <ac:spMkLst>
            <pc:docMk/>
            <pc:sldMk cId="3617659411" sldId="677"/>
            <ac:spMk id="1464" creationId="{D6660E3C-EDC1-4766-A4D3-36B5AFFAA145}"/>
          </ac:spMkLst>
        </pc:spChg>
        <pc:grpChg chg="mod">
          <ac:chgData name="Matthew Levy" userId="687b95b9-071c-46c3-8399-192c10b763c0" providerId="ADAL" clId="{0259E925-2F7A-4A05-93A2-303B6374F638}" dt="2019-10-10T21:17:45.717" v="232" actId="1076"/>
          <ac:grpSpMkLst>
            <pc:docMk/>
            <pc:sldMk cId="3617659411" sldId="677"/>
            <ac:grpSpMk id="3" creationId="{12DD8C1E-72D1-41CB-B549-FDD97510B290}"/>
          </ac:grpSpMkLst>
        </pc:grpChg>
        <pc:grpChg chg="mod">
          <ac:chgData name="Matthew Levy" userId="687b95b9-071c-46c3-8399-192c10b763c0" providerId="ADAL" clId="{0259E925-2F7A-4A05-93A2-303B6374F638}" dt="2019-10-10T21:17:45.717" v="232" actId="1076"/>
          <ac:grpSpMkLst>
            <pc:docMk/>
            <pc:sldMk cId="3617659411" sldId="677"/>
            <ac:grpSpMk id="4" creationId="{7D4E221C-A46C-40AE-ABE8-F955F082530E}"/>
          </ac:grpSpMkLst>
        </pc:grpChg>
        <pc:grpChg chg="mod">
          <ac:chgData name="Matthew Levy" userId="687b95b9-071c-46c3-8399-192c10b763c0" providerId="ADAL" clId="{0259E925-2F7A-4A05-93A2-303B6374F638}" dt="2019-10-10T21:17:45.717" v="232" actId="1076"/>
          <ac:grpSpMkLst>
            <pc:docMk/>
            <pc:sldMk cId="3617659411" sldId="677"/>
            <ac:grpSpMk id="14" creationId="{342000D7-7FB5-48A4-B1C7-50D9A775D2C5}"/>
          </ac:grpSpMkLst>
        </pc:grpChg>
        <pc:grpChg chg="mod">
          <ac:chgData name="Matthew Levy" userId="687b95b9-071c-46c3-8399-192c10b763c0" providerId="ADAL" clId="{0259E925-2F7A-4A05-93A2-303B6374F638}" dt="2019-10-10T21:17:45.717" v="232" actId="1076"/>
          <ac:grpSpMkLst>
            <pc:docMk/>
            <pc:sldMk cId="3617659411" sldId="677"/>
            <ac:grpSpMk id="28" creationId="{7EC1F660-9F18-467B-85A8-6F4B176B4B67}"/>
          </ac:grpSpMkLst>
        </pc:grpChg>
        <pc:grpChg chg="mod">
          <ac:chgData name="Matthew Levy" userId="687b95b9-071c-46c3-8399-192c10b763c0" providerId="ADAL" clId="{0259E925-2F7A-4A05-93A2-303B6374F638}" dt="2019-10-10T21:17:45.717" v="232" actId="1076"/>
          <ac:grpSpMkLst>
            <pc:docMk/>
            <pc:sldMk cId="3617659411" sldId="677"/>
            <ac:grpSpMk id="29" creationId="{296E00F6-4317-4E4E-AE1B-9256D84E3606}"/>
          </ac:grpSpMkLst>
        </pc:grpChg>
        <pc:grpChg chg="mod">
          <ac:chgData name="Matthew Levy" userId="687b95b9-071c-46c3-8399-192c10b763c0" providerId="ADAL" clId="{0259E925-2F7A-4A05-93A2-303B6374F638}" dt="2019-10-10T21:17:45.717" v="232" actId="1076"/>
          <ac:grpSpMkLst>
            <pc:docMk/>
            <pc:sldMk cId="3617659411" sldId="677"/>
            <ac:grpSpMk id="44" creationId="{FCD7B3E9-4F0C-4197-BCD6-B1AB2410CED5}"/>
          </ac:grpSpMkLst>
        </pc:grpChg>
        <pc:grpChg chg="mod">
          <ac:chgData name="Matthew Levy" userId="687b95b9-071c-46c3-8399-192c10b763c0" providerId="ADAL" clId="{0259E925-2F7A-4A05-93A2-303B6374F638}" dt="2019-10-10T21:17:45.717" v="232" actId="1076"/>
          <ac:grpSpMkLst>
            <pc:docMk/>
            <pc:sldMk cId="3617659411" sldId="677"/>
            <ac:grpSpMk id="45" creationId="{74578564-98EF-403B-B2EF-44DBB2E2467D}"/>
          </ac:grpSpMkLst>
        </pc:grpChg>
        <pc:grpChg chg="mod">
          <ac:chgData name="Matthew Levy" userId="687b95b9-071c-46c3-8399-192c10b763c0" providerId="ADAL" clId="{0259E925-2F7A-4A05-93A2-303B6374F638}" dt="2019-10-10T21:17:45.717" v="232" actId="1076"/>
          <ac:grpSpMkLst>
            <pc:docMk/>
            <pc:sldMk cId="3617659411" sldId="677"/>
            <ac:grpSpMk id="46" creationId="{5B2B7EDC-9334-4249-9099-1BEEE25F6349}"/>
          </ac:grpSpMkLst>
        </pc:grpChg>
        <pc:grpChg chg="mod">
          <ac:chgData name="Matthew Levy" userId="687b95b9-071c-46c3-8399-192c10b763c0" providerId="ADAL" clId="{0259E925-2F7A-4A05-93A2-303B6374F638}" dt="2019-10-10T21:17:45.717" v="232" actId="1076"/>
          <ac:grpSpMkLst>
            <pc:docMk/>
            <pc:sldMk cId="3617659411" sldId="677"/>
            <ac:grpSpMk id="49" creationId="{E47B0F9F-FBDD-47E1-9A5C-D45EA154C558}"/>
          </ac:grpSpMkLst>
        </pc:grpChg>
        <pc:grpChg chg="mod">
          <ac:chgData name="Matthew Levy" userId="687b95b9-071c-46c3-8399-192c10b763c0" providerId="ADAL" clId="{0259E925-2F7A-4A05-93A2-303B6374F638}" dt="2019-10-10T21:17:45.717" v="232" actId="1076"/>
          <ac:grpSpMkLst>
            <pc:docMk/>
            <pc:sldMk cId="3617659411" sldId="677"/>
            <ac:grpSpMk id="139" creationId="{E6525B3E-E792-4D23-BF83-D18733B434FA}"/>
          </ac:grpSpMkLst>
        </pc:grpChg>
        <pc:grpChg chg="mod">
          <ac:chgData name="Matthew Levy" userId="687b95b9-071c-46c3-8399-192c10b763c0" providerId="ADAL" clId="{0259E925-2F7A-4A05-93A2-303B6374F638}" dt="2019-10-10T21:17:45.717" v="232" actId="1076"/>
          <ac:grpSpMkLst>
            <pc:docMk/>
            <pc:sldMk cId="3617659411" sldId="677"/>
            <ac:grpSpMk id="140" creationId="{4C355997-B7FD-446D-B20C-88DD17B8A4E9}"/>
          </ac:grpSpMkLst>
        </pc:grpChg>
        <pc:grpChg chg="mod">
          <ac:chgData name="Matthew Levy" userId="687b95b9-071c-46c3-8399-192c10b763c0" providerId="ADAL" clId="{0259E925-2F7A-4A05-93A2-303B6374F638}" dt="2019-10-10T21:17:45.717" v="232" actId="1076"/>
          <ac:grpSpMkLst>
            <pc:docMk/>
            <pc:sldMk cId="3617659411" sldId="677"/>
            <ac:grpSpMk id="141" creationId="{2F9681BB-0424-48A4-BEC2-47EDDCBE424F}"/>
          </ac:grpSpMkLst>
        </pc:grpChg>
        <pc:grpChg chg="mod">
          <ac:chgData name="Matthew Levy" userId="687b95b9-071c-46c3-8399-192c10b763c0" providerId="ADAL" clId="{0259E925-2F7A-4A05-93A2-303B6374F638}" dt="2019-10-10T21:17:45.717" v="232" actId="1076"/>
          <ac:grpSpMkLst>
            <pc:docMk/>
            <pc:sldMk cId="3617659411" sldId="677"/>
            <ac:grpSpMk id="142" creationId="{42571542-DA89-4B75-8421-03E12DD78ED2}"/>
          </ac:grpSpMkLst>
        </pc:grpChg>
        <pc:grpChg chg="mod">
          <ac:chgData name="Matthew Levy" userId="687b95b9-071c-46c3-8399-192c10b763c0" providerId="ADAL" clId="{0259E925-2F7A-4A05-93A2-303B6374F638}" dt="2019-10-10T21:17:45.717" v="232" actId="1076"/>
          <ac:grpSpMkLst>
            <pc:docMk/>
            <pc:sldMk cId="3617659411" sldId="677"/>
            <ac:grpSpMk id="143" creationId="{8AEE6CDB-D3DF-4B8C-9577-926811D51DBF}"/>
          </ac:grpSpMkLst>
        </pc:grpChg>
        <pc:grpChg chg="mod">
          <ac:chgData name="Matthew Levy" userId="687b95b9-071c-46c3-8399-192c10b763c0" providerId="ADAL" clId="{0259E925-2F7A-4A05-93A2-303B6374F638}" dt="2019-10-10T21:17:45.717" v="232" actId="1076"/>
          <ac:grpSpMkLst>
            <pc:docMk/>
            <pc:sldMk cId="3617659411" sldId="677"/>
            <ac:grpSpMk id="144" creationId="{659C838B-4DB8-4E9C-A20C-E4F171F18D13}"/>
          </ac:grpSpMkLst>
        </pc:grpChg>
        <pc:grpChg chg="mod">
          <ac:chgData name="Matthew Levy" userId="687b95b9-071c-46c3-8399-192c10b763c0" providerId="ADAL" clId="{0259E925-2F7A-4A05-93A2-303B6374F638}" dt="2019-10-10T21:17:45.717" v="232" actId="1076"/>
          <ac:grpSpMkLst>
            <pc:docMk/>
            <pc:sldMk cId="3617659411" sldId="677"/>
            <ac:grpSpMk id="145" creationId="{E82E0CEB-A8FF-4039-B14F-99C1F02B6C93}"/>
          </ac:grpSpMkLst>
        </pc:grpChg>
        <pc:grpChg chg="mod">
          <ac:chgData name="Matthew Levy" userId="687b95b9-071c-46c3-8399-192c10b763c0" providerId="ADAL" clId="{0259E925-2F7A-4A05-93A2-303B6374F638}" dt="2019-10-10T21:17:45.717" v="232" actId="1076"/>
          <ac:grpSpMkLst>
            <pc:docMk/>
            <pc:sldMk cId="3617659411" sldId="677"/>
            <ac:grpSpMk id="146" creationId="{670287A4-F3E1-4477-8522-E049738CD9AE}"/>
          </ac:grpSpMkLst>
        </pc:grpChg>
        <pc:grpChg chg="mod">
          <ac:chgData name="Matthew Levy" userId="687b95b9-071c-46c3-8399-192c10b763c0" providerId="ADAL" clId="{0259E925-2F7A-4A05-93A2-303B6374F638}" dt="2019-10-10T21:17:45.717" v="232" actId="1076"/>
          <ac:grpSpMkLst>
            <pc:docMk/>
            <pc:sldMk cId="3617659411" sldId="677"/>
            <ac:grpSpMk id="147" creationId="{223F5EB1-E60D-4203-92C0-B3151CBDD93D}"/>
          </ac:grpSpMkLst>
        </pc:grpChg>
        <pc:grpChg chg="mod">
          <ac:chgData name="Matthew Levy" userId="687b95b9-071c-46c3-8399-192c10b763c0" providerId="ADAL" clId="{0259E925-2F7A-4A05-93A2-303B6374F638}" dt="2019-10-10T21:17:45.717" v="232" actId="1076"/>
          <ac:grpSpMkLst>
            <pc:docMk/>
            <pc:sldMk cId="3617659411" sldId="677"/>
            <ac:grpSpMk id="148" creationId="{496760CC-B9E3-48D1-BAF8-893A907E242C}"/>
          </ac:grpSpMkLst>
        </pc:grpChg>
        <pc:grpChg chg="mod">
          <ac:chgData name="Matthew Levy" userId="687b95b9-071c-46c3-8399-192c10b763c0" providerId="ADAL" clId="{0259E925-2F7A-4A05-93A2-303B6374F638}" dt="2019-10-10T21:17:45.717" v="232" actId="1076"/>
          <ac:grpSpMkLst>
            <pc:docMk/>
            <pc:sldMk cId="3617659411" sldId="677"/>
            <ac:grpSpMk id="149" creationId="{88183490-7DF7-4697-A0B4-FE0DCB95D1F6}"/>
          </ac:grpSpMkLst>
        </pc:grpChg>
        <pc:grpChg chg="mod">
          <ac:chgData name="Matthew Levy" userId="687b95b9-071c-46c3-8399-192c10b763c0" providerId="ADAL" clId="{0259E925-2F7A-4A05-93A2-303B6374F638}" dt="2019-10-10T21:17:45.717" v="232" actId="1076"/>
          <ac:grpSpMkLst>
            <pc:docMk/>
            <pc:sldMk cId="3617659411" sldId="677"/>
            <ac:grpSpMk id="150" creationId="{164708AE-1D1A-4CD7-88C3-E33E7A782CEA}"/>
          </ac:grpSpMkLst>
        </pc:grpChg>
        <pc:grpChg chg="mod">
          <ac:chgData name="Matthew Levy" userId="687b95b9-071c-46c3-8399-192c10b763c0" providerId="ADAL" clId="{0259E925-2F7A-4A05-93A2-303B6374F638}" dt="2019-10-10T21:17:45.717" v="232" actId="1076"/>
          <ac:grpSpMkLst>
            <pc:docMk/>
            <pc:sldMk cId="3617659411" sldId="677"/>
            <ac:grpSpMk id="151" creationId="{1C1030FD-7AAF-49EA-A3C9-01054E7697E1}"/>
          </ac:grpSpMkLst>
        </pc:grpChg>
        <pc:grpChg chg="mod">
          <ac:chgData name="Matthew Levy" userId="687b95b9-071c-46c3-8399-192c10b763c0" providerId="ADAL" clId="{0259E925-2F7A-4A05-93A2-303B6374F638}" dt="2019-10-10T21:17:45.717" v="232" actId="1076"/>
          <ac:grpSpMkLst>
            <pc:docMk/>
            <pc:sldMk cId="3617659411" sldId="677"/>
            <ac:grpSpMk id="152" creationId="{2DEBABF7-C644-42EC-9C30-2F33868C513D}"/>
          </ac:grpSpMkLst>
        </pc:grpChg>
        <pc:grpChg chg="mod">
          <ac:chgData name="Matthew Levy" userId="687b95b9-071c-46c3-8399-192c10b763c0" providerId="ADAL" clId="{0259E925-2F7A-4A05-93A2-303B6374F638}" dt="2019-10-10T21:17:45.717" v="232" actId="1076"/>
          <ac:grpSpMkLst>
            <pc:docMk/>
            <pc:sldMk cId="3617659411" sldId="677"/>
            <ac:grpSpMk id="153" creationId="{A8BEFDD8-C916-4A56-BF99-B274BE548D35}"/>
          </ac:grpSpMkLst>
        </pc:grpChg>
        <pc:grpChg chg="mod">
          <ac:chgData name="Matthew Levy" userId="687b95b9-071c-46c3-8399-192c10b763c0" providerId="ADAL" clId="{0259E925-2F7A-4A05-93A2-303B6374F638}" dt="2019-10-10T21:17:45.717" v="232" actId="1076"/>
          <ac:grpSpMkLst>
            <pc:docMk/>
            <pc:sldMk cId="3617659411" sldId="677"/>
            <ac:grpSpMk id="154" creationId="{1559A3A2-CD0F-4CE6-9F9D-813B47038D43}"/>
          </ac:grpSpMkLst>
        </pc:grpChg>
        <pc:grpChg chg="mod">
          <ac:chgData name="Matthew Levy" userId="687b95b9-071c-46c3-8399-192c10b763c0" providerId="ADAL" clId="{0259E925-2F7A-4A05-93A2-303B6374F638}" dt="2019-10-10T21:17:45.717" v="232" actId="1076"/>
          <ac:grpSpMkLst>
            <pc:docMk/>
            <pc:sldMk cId="3617659411" sldId="677"/>
            <ac:grpSpMk id="155" creationId="{3BBBC709-6E54-4ADD-982B-B4C992F57458}"/>
          </ac:grpSpMkLst>
        </pc:grpChg>
        <pc:grpChg chg="mod">
          <ac:chgData name="Matthew Levy" userId="687b95b9-071c-46c3-8399-192c10b763c0" providerId="ADAL" clId="{0259E925-2F7A-4A05-93A2-303B6374F638}" dt="2019-10-10T21:17:45.717" v="232" actId="1076"/>
          <ac:grpSpMkLst>
            <pc:docMk/>
            <pc:sldMk cId="3617659411" sldId="677"/>
            <ac:grpSpMk id="156" creationId="{A0C714B8-D008-4591-B284-1D72136B4EF7}"/>
          </ac:grpSpMkLst>
        </pc:grpChg>
        <pc:grpChg chg="mod">
          <ac:chgData name="Matthew Levy" userId="687b95b9-071c-46c3-8399-192c10b763c0" providerId="ADAL" clId="{0259E925-2F7A-4A05-93A2-303B6374F638}" dt="2019-10-10T21:17:45.717" v="232" actId="1076"/>
          <ac:grpSpMkLst>
            <pc:docMk/>
            <pc:sldMk cId="3617659411" sldId="677"/>
            <ac:grpSpMk id="157" creationId="{906D0B9C-1C1F-4E60-9B99-AFB8ED278752}"/>
          </ac:grpSpMkLst>
        </pc:grpChg>
        <pc:grpChg chg="mod">
          <ac:chgData name="Matthew Levy" userId="687b95b9-071c-46c3-8399-192c10b763c0" providerId="ADAL" clId="{0259E925-2F7A-4A05-93A2-303B6374F638}" dt="2019-10-10T21:17:45.717" v="232" actId="1076"/>
          <ac:grpSpMkLst>
            <pc:docMk/>
            <pc:sldMk cId="3617659411" sldId="677"/>
            <ac:grpSpMk id="158" creationId="{D95A7EFB-7315-43CC-9651-5EBAECAAC3F5}"/>
          </ac:grpSpMkLst>
        </pc:grpChg>
        <pc:grpChg chg="mod">
          <ac:chgData name="Matthew Levy" userId="687b95b9-071c-46c3-8399-192c10b763c0" providerId="ADAL" clId="{0259E925-2F7A-4A05-93A2-303B6374F638}" dt="2019-10-10T21:17:45.717" v="232" actId="1076"/>
          <ac:grpSpMkLst>
            <pc:docMk/>
            <pc:sldMk cId="3617659411" sldId="677"/>
            <ac:grpSpMk id="159" creationId="{A140ACC3-A453-4BD9-A673-30F86F1FD03A}"/>
          </ac:grpSpMkLst>
        </pc:grpChg>
        <pc:grpChg chg="mod">
          <ac:chgData name="Matthew Levy" userId="687b95b9-071c-46c3-8399-192c10b763c0" providerId="ADAL" clId="{0259E925-2F7A-4A05-93A2-303B6374F638}" dt="2019-10-10T21:17:45.717" v="232" actId="1076"/>
          <ac:grpSpMkLst>
            <pc:docMk/>
            <pc:sldMk cId="3617659411" sldId="677"/>
            <ac:grpSpMk id="160" creationId="{6CB3F229-BCCA-459F-8873-91C207FEBC31}"/>
          </ac:grpSpMkLst>
        </pc:grpChg>
        <pc:grpChg chg="mod">
          <ac:chgData name="Matthew Levy" userId="687b95b9-071c-46c3-8399-192c10b763c0" providerId="ADAL" clId="{0259E925-2F7A-4A05-93A2-303B6374F638}" dt="2019-10-10T21:17:45.717" v="232" actId="1076"/>
          <ac:grpSpMkLst>
            <pc:docMk/>
            <pc:sldMk cId="3617659411" sldId="677"/>
            <ac:grpSpMk id="161" creationId="{0FE8E90F-3284-421F-8F95-373B7725842D}"/>
          </ac:grpSpMkLst>
        </pc:grpChg>
        <pc:grpChg chg="mod">
          <ac:chgData name="Matthew Levy" userId="687b95b9-071c-46c3-8399-192c10b763c0" providerId="ADAL" clId="{0259E925-2F7A-4A05-93A2-303B6374F638}" dt="2019-10-10T21:17:45.717" v="232" actId="1076"/>
          <ac:grpSpMkLst>
            <pc:docMk/>
            <pc:sldMk cId="3617659411" sldId="677"/>
            <ac:grpSpMk id="162" creationId="{8B6E4EE6-58AE-46A6-8593-E4FD765B09B1}"/>
          </ac:grpSpMkLst>
        </pc:grpChg>
        <pc:grpChg chg="mod">
          <ac:chgData name="Matthew Levy" userId="687b95b9-071c-46c3-8399-192c10b763c0" providerId="ADAL" clId="{0259E925-2F7A-4A05-93A2-303B6374F638}" dt="2019-10-10T21:17:45.717" v="232" actId="1076"/>
          <ac:grpSpMkLst>
            <pc:docMk/>
            <pc:sldMk cId="3617659411" sldId="677"/>
            <ac:grpSpMk id="163" creationId="{E64DA297-C92C-4B0D-BE61-B47E56E0EDBF}"/>
          </ac:grpSpMkLst>
        </pc:grpChg>
        <pc:grpChg chg="mod">
          <ac:chgData name="Matthew Levy" userId="687b95b9-071c-46c3-8399-192c10b763c0" providerId="ADAL" clId="{0259E925-2F7A-4A05-93A2-303B6374F638}" dt="2019-10-10T21:17:45.717" v="232" actId="1076"/>
          <ac:grpSpMkLst>
            <pc:docMk/>
            <pc:sldMk cId="3617659411" sldId="677"/>
            <ac:grpSpMk id="164" creationId="{C5E995E7-F0E8-4671-8BC0-DE452984F0A5}"/>
          </ac:grpSpMkLst>
        </pc:grpChg>
        <pc:grpChg chg="mod">
          <ac:chgData name="Matthew Levy" userId="687b95b9-071c-46c3-8399-192c10b763c0" providerId="ADAL" clId="{0259E925-2F7A-4A05-93A2-303B6374F638}" dt="2019-10-10T21:17:45.717" v="232" actId="1076"/>
          <ac:grpSpMkLst>
            <pc:docMk/>
            <pc:sldMk cId="3617659411" sldId="677"/>
            <ac:grpSpMk id="165" creationId="{B41A40EF-3F11-402B-A194-82C2E9FEF9E1}"/>
          </ac:grpSpMkLst>
        </pc:grpChg>
        <pc:grpChg chg="mod">
          <ac:chgData name="Matthew Levy" userId="687b95b9-071c-46c3-8399-192c10b763c0" providerId="ADAL" clId="{0259E925-2F7A-4A05-93A2-303B6374F638}" dt="2019-10-10T21:17:45.717" v="232" actId="1076"/>
          <ac:grpSpMkLst>
            <pc:docMk/>
            <pc:sldMk cId="3617659411" sldId="677"/>
            <ac:grpSpMk id="166" creationId="{411CECC9-6F30-4D6F-BFC8-79044F8C60BF}"/>
          </ac:grpSpMkLst>
        </pc:grpChg>
        <pc:grpChg chg="mod">
          <ac:chgData name="Matthew Levy" userId="687b95b9-071c-46c3-8399-192c10b763c0" providerId="ADAL" clId="{0259E925-2F7A-4A05-93A2-303B6374F638}" dt="2019-10-10T21:17:45.717" v="232" actId="1076"/>
          <ac:grpSpMkLst>
            <pc:docMk/>
            <pc:sldMk cId="3617659411" sldId="677"/>
            <ac:grpSpMk id="167" creationId="{E5673F21-2381-4444-9D7E-8ADE2E194851}"/>
          </ac:grpSpMkLst>
        </pc:grpChg>
        <pc:grpChg chg="mod">
          <ac:chgData name="Matthew Levy" userId="687b95b9-071c-46c3-8399-192c10b763c0" providerId="ADAL" clId="{0259E925-2F7A-4A05-93A2-303B6374F638}" dt="2019-10-10T21:17:45.717" v="232" actId="1076"/>
          <ac:grpSpMkLst>
            <pc:docMk/>
            <pc:sldMk cId="3617659411" sldId="677"/>
            <ac:grpSpMk id="168" creationId="{3940343A-E080-49B3-8905-D0F75BADD419}"/>
          </ac:grpSpMkLst>
        </pc:grpChg>
        <pc:grpChg chg="mod">
          <ac:chgData name="Matthew Levy" userId="687b95b9-071c-46c3-8399-192c10b763c0" providerId="ADAL" clId="{0259E925-2F7A-4A05-93A2-303B6374F638}" dt="2019-10-10T21:17:45.717" v="232" actId="1076"/>
          <ac:grpSpMkLst>
            <pc:docMk/>
            <pc:sldMk cId="3617659411" sldId="677"/>
            <ac:grpSpMk id="169" creationId="{A0BD713D-4DA7-4797-8ADB-1DB6B170C5AC}"/>
          </ac:grpSpMkLst>
        </pc:grpChg>
        <pc:grpChg chg="mod">
          <ac:chgData name="Matthew Levy" userId="687b95b9-071c-46c3-8399-192c10b763c0" providerId="ADAL" clId="{0259E925-2F7A-4A05-93A2-303B6374F638}" dt="2019-10-10T21:17:45.717" v="232" actId="1076"/>
          <ac:grpSpMkLst>
            <pc:docMk/>
            <pc:sldMk cId="3617659411" sldId="677"/>
            <ac:grpSpMk id="170" creationId="{DB690C56-E3C4-4C86-9389-FDC41A66E09A}"/>
          </ac:grpSpMkLst>
        </pc:grpChg>
        <pc:grpChg chg="mod">
          <ac:chgData name="Matthew Levy" userId="687b95b9-071c-46c3-8399-192c10b763c0" providerId="ADAL" clId="{0259E925-2F7A-4A05-93A2-303B6374F638}" dt="2019-10-10T21:17:45.717" v="232" actId="1076"/>
          <ac:grpSpMkLst>
            <pc:docMk/>
            <pc:sldMk cId="3617659411" sldId="677"/>
            <ac:grpSpMk id="171" creationId="{BB135E03-92D7-41C8-8C76-078BD109A558}"/>
          </ac:grpSpMkLst>
        </pc:grpChg>
        <pc:grpChg chg="mod">
          <ac:chgData name="Matthew Levy" userId="687b95b9-071c-46c3-8399-192c10b763c0" providerId="ADAL" clId="{0259E925-2F7A-4A05-93A2-303B6374F638}" dt="2019-10-10T21:17:45.717" v="232" actId="1076"/>
          <ac:grpSpMkLst>
            <pc:docMk/>
            <pc:sldMk cId="3617659411" sldId="677"/>
            <ac:grpSpMk id="172" creationId="{A7254991-7E7E-49A8-BF06-46F6ED686AFE}"/>
          </ac:grpSpMkLst>
        </pc:grpChg>
        <pc:grpChg chg="mod">
          <ac:chgData name="Matthew Levy" userId="687b95b9-071c-46c3-8399-192c10b763c0" providerId="ADAL" clId="{0259E925-2F7A-4A05-93A2-303B6374F638}" dt="2019-10-10T21:17:45.717" v="232" actId="1076"/>
          <ac:grpSpMkLst>
            <pc:docMk/>
            <pc:sldMk cId="3617659411" sldId="677"/>
            <ac:grpSpMk id="173" creationId="{B456F4D1-C620-4B53-AE71-C593FD78B36D}"/>
          </ac:grpSpMkLst>
        </pc:grpChg>
        <pc:grpChg chg="mod">
          <ac:chgData name="Matthew Levy" userId="687b95b9-071c-46c3-8399-192c10b763c0" providerId="ADAL" clId="{0259E925-2F7A-4A05-93A2-303B6374F638}" dt="2019-10-10T21:17:45.717" v="232" actId="1076"/>
          <ac:grpSpMkLst>
            <pc:docMk/>
            <pc:sldMk cId="3617659411" sldId="677"/>
            <ac:grpSpMk id="174" creationId="{4C06F545-95EC-4FC6-B9E0-8C4574DA2827}"/>
          </ac:grpSpMkLst>
        </pc:grpChg>
        <pc:grpChg chg="mod">
          <ac:chgData name="Matthew Levy" userId="687b95b9-071c-46c3-8399-192c10b763c0" providerId="ADAL" clId="{0259E925-2F7A-4A05-93A2-303B6374F638}" dt="2019-10-10T21:17:45.717" v="232" actId="1076"/>
          <ac:grpSpMkLst>
            <pc:docMk/>
            <pc:sldMk cId="3617659411" sldId="677"/>
            <ac:grpSpMk id="175" creationId="{8388CFA7-1686-4EE2-AA8C-7F3219966652}"/>
          </ac:grpSpMkLst>
        </pc:grpChg>
        <pc:grpChg chg="mod">
          <ac:chgData name="Matthew Levy" userId="687b95b9-071c-46c3-8399-192c10b763c0" providerId="ADAL" clId="{0259E925-2F7A-4A05-93A2-303B6374F638}" dt="2019-10-10T21:17:45.717" v="232" actId="1076"/>
          <ac:grpSpMkLst>
            <pc:docMk/>
            <pc:sldMk cId="3617659411" sldId="677"/>
            <ac:grpSpMk id="176" creationId="{02F19947-2938-4F1A-99DB-BFC716920DCD}"/>
          </ac:grpSpMkLst>
        </pc:grpChg>
        <pc:grpChg chg="mod">
          <ac:chgData name="Matthew Levy" userId="687b95b9-071c-46c3-8399-192c10b763c0" providerId="ADAL" clId="{0259E925-2F7A-4A05-93A2-303B6374F638}" dt="2019-10-10T21:17:45.717" v="232" actId="1076"/>
          <ac:grpSpMkLst>
            <pc:docMk/>
            <pc:sldMk cId="3617659411" sldId="677"/>
            <ac:grpSpMk id="177" creationId="{A6F8C76B-A15A-426D-BE31-26E8437FC051}"/>
          </ac:grpSpMkLst>
        </pc:grpChg>
        <pc:grpChg chg="del">
          <ac:chgData name="Matthew Levy" userId="687b95b9-071c-46c3-8399-192c10b763c0" providerId="ADAL" clId="{0259E925-2F7A-4A05-93A2-303B6374F638}" dt="2019-10-10T09:44:31.855" v="188" actId="478"/>
          <ac:grpSpMkLst>
            <pc:docMk/>
            <pc:sldMk cId="3617659411" sldId="677"/>
            <ac:grpSpMk id="178" creationId="{ACE71090-49D7-411F-9D45-06467D5B5443}"/>
          </ac:grpSpMkLst>
        </pc:grpChg>
        <pc:grpChg chg="del">
          <ac:chgData name="Matthew Levy" userId="687b95b9-071c-46c3-8399-192c10b763c0" providerId="ADAL" clId="{0259E925-2F7A-4A05-93A2-303B6374F638}" dt="2019-10-10T09:45:58.056" v="211" actId="478"/>
          <ac:grpSpMkLst>
            <pc:docMk/>
            <pc:sldMk cId="3617659411" sldId="677"/>
            <ac:grpSpMk id="179" creationId="{2EE47DB7-52B5-4314-840E-33572C71E3C7}"/>
          </ac:grpSpMkLst>
        </pc:grpChg>
        <pc:grpChg chg="mod">
          <ac:chgData name="Matthew Levy" userId="687b95b9-071c-46c3-8399-192c10b763c0" providerId="ADAL" clId="{0259E925-2F7A-4A05-93A2-303B6374F638}" dt="2019-10-10T21:17:45.717" v="232" actId="1076"/>
          <ac:grpSpMkLst>
            <pc:docMk/>
            <pc:sldMk cId="3617659411" sldId="677"/>
            <ac:grpSpMk id="180" creationId="{90344DF9-A26D-44AC-A4DE-F2657D1E11B5}"/>
          </ac:grpSpMkLst>
        </pc:grpChg>
        <pc:grpChg chg="mod">
          <ac:chgData name="Matthew Levy" userId="687b95b9-071c-46c3-8399-192c10b763c0" providerId="ADAL" clId="{0259E925-2F7A-4A05-93A2-303B6374F638}" dt="2019-10-10T21:17:45.717" v="232" actId="1076"/>
          <ac:grpSpMkLst>
            <pc:docMk/>
            <pc:sldMk cId="3617659411" sldId="677"/>
            <ac:grpSpMk id="181" creationId="{5F12D1A2-BF5B-49CC-B6CF-8B35CDE17A85}"/>
          </ac:grpSpMkLst>
        </pc:grpChg>
        <pc:grpChg chg="mod">
          <ac:chgData name="Matthew Levy" userId="687b95b9-071c-46c3-8399-192c10b763c0" providerId="ADAL" clId="{0259E925-2F7A-4A05-93A2-303B6374F638}" dt="2019-10-10T21:17:45.717" v="232" actId="1076"/>
          <ac:grpSpMkLst>
            <pc:docMk/>
            <pc:sldMk cId="3617659411" sldId="677"/>
            <ac:grpSpMk id="182" creationId="{B14981C4-2F08-4FC6-BD0A-4247B1A93D88}"/>
          </ac:grpSpMkLst>
        </pc:grpChg>
        <pc:grpChg chg="mod">
          <ac:chgData name="Matthew Levy" userId="687b95b9-071c-46c3-8399-192c10b763c0" providerId="ADAL" clId="{0259E925-2F7A-4A05-93A2-303B6374F638}" dt="2019-10-10T21:17:45.717" v="232" actId="1076"/>
          <ac:grpSpMkLst>
            <pc:docMk/>
            <pc:sldMk cId="3617659411" sldId="677"/>
            <ac:grpSpMk id="183" creationId="{4D4926D5-22F0-4218-AE54-EDFBBED83094}"/>
          </ac:grpSpMkLst>
        </pc:grpChg>
        <pc:grpChg chg="mod">
          <ac:chgData name="Matthew Levy" userId="687b95b9-071c-46c3-8399-192c10b763c0" providerId="ADAL" clId="{0259E925-2F7A-4A05-93A2-303B6374F638}" dt="2019-10-10T21:17:45.717" v="232" actId="1076"/>
          <ac:grpSpMkLst>
            <pc:docMk/>
            <pc:sldMk cId="3617659411" sldId="677"/>
            <ac:grpSpMk id="184" creationId="{9C3DD55F-5CAC-4F98-9A55-75927BA178FF}"/>
          </ac:grpSpMkLst>
        </pc:grpChg>
        <pc:grpChg chg="mod">
          <ac:chgData name="Matthew Levy" userId="687b95b9-071c-46c3-8399-192c10b763c0" providerId="ADAL" clId="{0259E925-2F7A-4A05-93A2-303B6374F638}" dt="2019-10-10T21:17:45.717" v="232" actId="1076"/>
          <ac:grpSpMkLst>
            <pc:docMk/>
            <pc:sldMk cId="3617659411" sldId="677"/>
            <ac:grpSpMk id="185" creationId="{AB2A13B8-C288-48F5-9302-AC19270B5882}"/>
          </ac:grpSpMkLst>
        </pc:grpChg>
        <pc:grpChg chg="mod">
          <ac:chgData name="Matthew Levy" userId="687b95b9-071c-46c3-8399-192c10b763c0" providerId="ADAL" clId="{0259E925-2F7A-4A05-93A2-303B6374F638}" dt="2019-10-10T21:17:45.717" v="232" actId="1076"/>
          <ac:grpSpMkLst>
            <pc:docMk/>
            <pc:sldMk cId="3617659411" sldId="677"/>
            <ac:grpSpMk id="186" creationId="{99D5A371-84C8-486D-A55F-D6F1946EF235}"/>
          </ac:grpSpMkLst>
        </pc:grpChg>
        <pc:grpChg chg="mod">
          <ac:chgData name="Matthew Levy" userId="687b95b9-071c-46c3-8399-192c10b763c0" providerId="ADAL" clId="{0259E925-2F7A-4A05-93A2-303B6374F638}" dt="2019-10-10T21:17:45.717" v="232" actId="1076"/>
          <ac:grpSpMkLst>
            <pc:docMk/>
            <pc:sldMk cId="3617659411" sldId="677"/>
            <ac:grpSpMk id="187" creationId="{54A03C57-45C7-4678-833F-2012E7997D07}"/>
          </ac:grpSpMkLst>
        </pc:grpChg>
        <pc:grpChg chg="mod">
          <ac:chgData name="Matthew Levy" userId="687b95b9-071c-46c3-8399-192c10b763c0" providerId="ADAL" clId="{0259E925-2F7A-4A05-93A2-303B6374F638}" dt="2019-10-10T21:17:45.717" v="232" actId="1076"/>
          <ac:grpSpMkLst>
            <pc:docMk/>
            <pc:sldMk cId="3617659411" sldId="677"/>
            <ac:grpSpMk id="188" creationId="{211089C9-A32C-4C7D-A0BC-6AA8CBD460F3}"/>
          </ac:grpSpMkLst>
        </pc:grpChg>
        <pc:grpChg chg="mod">
          <ac:chgData name="Matthew Levy" userId="687b95b9-071c-46c3-8399-192c10b763c0" providerId="ADAL" clId="{0259E925-2F7A-4A05-93A2-303B6374F638}" dt="2019-10-10T21:17:45.717" v="232" actId="1076"/>
          <ac:grpSpMkLst>
            <pc:docMk/>
            <pc:sldMk cId="3617659411" sldId="677"/>
            <ac:grpSpMk id="189" creationId="{EB8ACCAB-F045-42C1-B76F-A1B4D71FAA51}"/>
          </ac:grpSpMkLst>
        </pc:grpChg>
        <pc:grpChg chg="mod">
          <ac:chgData name="Matthew Levy" userId="687b95b9-071c-46c3-8399-192c10b763c0" providerId="ADAL" clId="{0259E925-2F7A-4A05-93A2-303B6374F638}" dt="2019-10-10T21:17:45.717" v="232" actId="1076"/>
          <ac:grpSpMkLst>
            <pc:docMk/>
            <pc:sldMk cId="3617659411" sldId="677"/>
            <ac:grpSpMk id="190" creationId="{E12CA7F4-C043-4DE1-827B-C4FAC3C0D22E}"/>
          </ac:grpSpMkLst>
        </pc:grpChg>
        <pc:grpChg chg="mod">
          <ac:chgData name="Matthew Levy" userId="687b95b9-071c-46c3-8399-192c10b763c0" providerId="ADAL" clId="{0259E925-2F7A-4A05-93A2-303B6374F638}" dt="2019-10-10T21:17:45.717" v="232" actId="1076"/>
          <ac:grpSpMkLst>
            <pc:docMk/>
            <pc:sldMk cId="3617659411" sldId="677"/>
            <ac:grpSpMk id="191" creationId="{54BFE9C1-CC28-47D9-BE47-4E89EDE611F4}"/>
          </ac:grpSpMkLst>
        </pc:grpChg>
        <pc:grpChg chg="mod">
          <ac:chgData name="Matthew Levy" userId="687b95b9-071c-46c3-8399-192c10b763c0" providerId="ADAL" clId="{0259E925-2F7A-4A05-93A2-303B6374F638}" dt="2019-10-10T21:17:45.717" v="232" actId="1076"/>
          <ac:grpSpMkLst>
            <pc:docMk/>
            <pc:sldMk cId="3617659411" sldId="677"/>
            <ac:grpSpMk id="192" creationId="{CA7E24E3-0441-4EFB-8E12-33B39946408D}"/>
          </ac:grpSpMkLst>
        </pc:grpChg>
        <pc:grpChg chg="mod">
          <ac:chgData name="Matthew Levy" userId="687b95b9-071c-46c3-8399-192c10b763c0" providerId="ADAL" clId="{0259E925-2F7A-4A05-93A2-303B6374F638}" dt="2019-10-10T21:17:45.717" v="232" actId="1076"/>
          <ac:grpSpMkLst>
            <pc:docMk/>
            <pc:sldMk cId="3617659411" sldId="677"/>
            <ac:grpSpMk id="193" creationId="{984A609D-9B5C-477C-B9B7-71C4D14ED5CC}"/>
          </ac:grpSpMkLst>
        </pc:grpChg>
        <pc:grpChg chg="mod">
          <ac:chgData name="Matthew Levy" userId="687b95b9-071c-46c3-8399-192c10b763c0" providerId="ADAL" clId="{0259E925-2F7A-4A05-93A2-303B6374F638}" dt="2019-10-10T21:17:45.717" v="232" actId="1076"/>
          <ac:grpSpMkLst>
            <pc:docMk/>
            <pc:sldMk cId="3617659411" sldId="677"/>
            <ac:grpSpMk id="194" creationId="{AEF58C78-846B-4BE6-B249-DDEA26EDF0F7}"/>
          </ac:grpSpMkLst>
        </pc:grpChg>
        <pc:grpChg chg="mod">
          <ac:chgData name="Matthew Levy" userId="687b95b9-071c-46c3-8399-192c10b763c0" providerId="ADAL" clId="{0259E925-2F7A-4A05-93A2-303B6374F638}" dt="2019-10-10T21:17:45.717" v="232" actId="1076"/>
          <ac:grpSpMkLst>
            <pc:docMk/>
            <pc:sldMk cId="3617659411" sldId="677"/>
            <ac:grpSpMk id="195" creationId="{6555636E-4BEA-4580-800F-59257A27DD77}"/>
          </ac:grpSpMkLst>
        </pc:grpChg>
        <pc:grpChg chg="mod">
          <ac:chgData name="Matthew Levy" userId="687b95b9-071c-46c3-8399-192c10b763c0" providerId="ADAL" clId="{0259E925-2F7A-4A05-93A2-303B6374F638}" dt="2019-10-10T21:17:45.717" v="232" actId="1076"/>
          <ac:grpSpMkLst>
            <pc:docMk/>
            <pc:sldMk cId="3617659411" sldId="677"/>
            <ac:grpSpMk id="196" creationId="{4B0E8E88-6F50-4D31-9257-46A36DC33EEA}"/>
          </ac:grpSpMkLst>
        </pc:grpChg>
        <pc:grpChg chg="mod">
          <ac:chgData name="Matthew Levy" userId="687b95b9-071c-46c3-8399-192c10b763c0" providerId="ADAL" clId="{0259E925-2F7A-4A05-93A2-303B6374F638}" dt="2019-10-10T21:17:45.717" v="232" actId="1076"/>
          <ac:grpSpMkLst>
            <pc:docMk/>
            <pc:sldMk cId="3617659411" sldId="677"/>
            <ac:grpSpMk id="197" creationId="{E7557354-44F3-43BB-A4C8-E36BD02B1ADE}"/>
          </ac:grpSpMkLst>
        </pc:grpChg>
        <pc:grpChg chg="mod">
          <ac:chgData name="Matthew Levy" userId="687b95b9-071c-46c3-8399-192c10b763c0" providerId="ADAL" clId="{0259E925-2F7A-4A05-93A2-303B6374F638}" dt="2019-10-10T21:17:45.717" v="232" actId="1076"/>
          <ac:grpSpMkLst>
            <pc:docMk/>
            <pc:sldMk cId="3617659411" sldId="677"/>
            <ac:grpSpMk id="198" creationId="{3149C6D8-BFCB-42F6-BCC7-B53FA099AE09}"/>
          </ac:grpSpMkLst>
        </pc:grpChg>
        <pc:grpChg chg="mod">
          <ac:chgData name="Matthew Levy" userId="687b95b9-071c-46c3-8399-192c10b763c0" providerId="ADAL" clId="{0259E925-2F7A-4A05-93A2-303B6374F638}" dt="2019-10-10T21:17:45.717" v="232" actId="1076"/>
          <ac:grpSpMkLst>
            <pc:docMk/>
            <pc:sldMk cId="3617659411" sldId="677"/>
            <ac:grpSpMk id="199" creationId="{1732843F-8F74-4E35-9008-ADF90DB1C313}"/>
          </ac:grpSpMkLst>
        </pc:grpChg>
        <pc:grpChg chg="mod">
          <ac:chgData name="Matthew Levy" userId="687b95b9-071c-46c3-8399-192c10b763c0" providerId="ADAL" clId="{0259E925-2F7A-4A05-93A2-303B6374F638}" dt="2019-10-10T21:17:45.717" v="232" actId="1076"/>
          <ac:grpSpMkLst>
            <pc:docMk/>
            <pc:sldMk cId="3617659411" sldId="677"/>
            <ac:grpSpMk id="200" creationId="{A4CF4FEB-8EEB-433A-99E4-21F02A96A187}"/>
          </ac:grpSpMkLst>
        </pc:grpChg>
        <pc:grpChg chg="mod">
          <ac:chgData name="Matthew Levy" userId="687b95b9-071c-46c3-8399-192c10b763c0" providerId="ADAL" clId="{0259E925-2F7A-4A05-93A2-303B6374F638}" dt="2019-10-10T21:17:45.717" v="232" actId="1076"/>
          <ac:grpSpMkLst>
            <pc:docMk/>
            <pc:sldMk cId="3617659411" sldId="677"/>
            <ac:grpSpMk id="201" creationId="{1789CA11-BF51-45D6-9D80-E1391FE7FE36}"/>
          </ac:grpSpMkLst>
        </pc:grpChg>
        <pc:grpChg chg="mod">
          <ac:chgData name="Matthew Levy" userId="687b95b9-071c-46c3-8399-192c10b763c0" providerId="ADAL" clId="{0259E925-2F7A-4A05-93A2-303B6374F638}" dt="2019-10-10T21:17:45.717" v="232" actId="1076"/>
          <ac:grpSpMkLst>
            <pc:docMk/>
            <pc:sldMk cId="3617659411" sldId="677"/>
            <ac:grpSpMk id="202" creationId="{0422E425-C5B6-4B51-B292-FC9783F10DA1}"/>
          </ac:grpSpMkLst>
        </pc:grpChg>
        <pc:grpChg chg="mod">
          <ac:chgData name="Matthew Levy" userId="687b95b9-071c-46c3-8399-192c10b763c0" providerId="ADAL" clId="{0259E925-2F7A-4A05-93A2-303B6374F638}" dt="2019-10-10T21:17:45.717" v="232" actId="1076"/>
          <ac:grpSpMkLst>
            <pc:docMk/>
            <pc:sldMk cId="3617659411" sldId="677"/>
            <ac:grpSpMk id="203" creationId="{FE4F1D51-0E11-4016-9D6C-70ACBEC19726}"/>
          </ac:grpSpMkLst>
        </pc:grpChg>
        <pc:grpChg chg="mod">
          <ac:chgData name="Matthew Levy" userId="687b95b9-071c-46c3-8399-192c10b763c0" providerId="ADAL" clId="{0259E925-2F7A-4A05-93A2-303B6374F638}" dt="2019-10-10T21:17:45.717" v="232" actId="1076"/>
          <ac:grpSpMkLst>
            <pc:docMk/>
            <pc:sldMk cId="3617659411" sldId="677"/>
            <ac:grpSpMk id="204" creationId="{43C15A48-E909-4406-BC41-57B9B3D2F578}"/>
          </ac:grpSpMkLst>
        </pc:grpChg>
        <pc:grpChg chg="mod">
          <ac:chgData name="Matthew Levy" userId="687b95b9-071c-46c3-8399-192c10b763c0" providerId="ADAL" clId="{0259E925-2F7A-4A05-93A2-303B6374F638}" dt="2019-10-10T21:17:45.717" v="232" actId="1076"/>
          <ac:grpSpMkLst>
            <pc:docMk/>
            <pc:sldMk cId="3617659411" sldId="677"/>
            <ac:grpSpMk id="205" creationId="{25945D72-258C-4890-B213-D071DBEB3458}"/>
          </ac:grpSpMkLst>
        </pc:grpChg>
        <pc:grpChg chg="mod">
          <ac:chgData name="Matthew Levy" userId="687b95b9-071c-46c3-8399-192c10b763c0" providerId="ADAL" clId="{0259E925-2F7A-4A05-93A2-303B6374F638}" dt="2019-10-10T21:17:45.717" v="232" actId="1076"/>
          <ac:grpSpMkLst>
            <pc:docMk/>
            <pc:sldMk cId="3617659411" sldId="677"/>
            <ac:grpSpMk id="206" creationId="{1B0778B9-F2B7-4603-9481-E33F93FD0B1F}"/>
          </ac:grpSpMkLst>
        </pc:grpChg>
        <pc:grpChg chg="mod">
          <ac:chgData name="Matthew Levy" userId="687b95b9-071c-46c3-8399-192c10b763c0" providerId="ADAL" clId="{0259E925-2F7A-4A05-93A2-303B6374F638}" dt="2019-10-10T21:17:45.717" v="232" actId="1076"/>
          <ac:grpSpMkLst>
            <pc:docMk/>
            <pc:sldMk cId="3617659411" sldId="677"/>
            <ac:grpSpMk id="207" creationId="{A7DC0C7C-0E9A-4572-9E04-83B8E7B36A18}"/>
          </ac:grpSpMkLst>
        </pc:grpChg>
        <pc:grpChg chg="mod">
          <ac:chgData name="Matthew Levy" userId="687b95b9-071c-46c3-8399-192c10b763c0" providerId="ADAL" clId="{0259E925-2F7A-4A05-93A2-303B6374F638}" dt="2019-10-10T21:17:45.717" v="232" actId="1076"/>
          <ac:grpSpMkLst>
            <pc:docMk/>
            <pc:sldMk cId="3617659411" sldId="677"/>
            <ac:grpSpMk id="208" creationId="{669B561A-BC96-4901-A58B-41C5B2732A21}"/>
          </ac:grpSpMkLst>
        </pc:grpChg>
        <pc:grpChg chg="mod">
          <ac:chgData name="Matthew Levy" userId="687b95b9-071c-46c3-8399-192c10b763c0" providerId="ADAL" clId="{0259E925-2F7A-4A05-93A2-303B6374F638}" dt="2019-10-10T21:17:45.717" v="232" actId="1076"/>
          <ac:grpSpMkLst>
            <pc:docMk/>
            <pc:sldMk cId="3617659411" sldId="677"/>
            <ac:grpSpMk id="209" creationId="{936BA826-9304-421D-8C4E-87829AA29C60}"/>
          </ac:grpSpMkLst>
        </pc:grpChg>
        <pc:grpChg chg="mod">
          <ac:chgData name="Matthew Levy" userId="687b95b9-071c-46c3-8399-192c10b763c0" providerId="ADAL" clId="{0259E925-2F7A-4A05-93A2-303B6374F638}" dt="2019-10-10T21:17:45.717" v="232" actId="1076"/>
          <ac:grpSpMkLst>
            <pc:docMk/>
            <pc:sldMk cId="3617659411" sldId="677"/>
            <ac:grpSpMk id="210" creationId="{A299B49D-7CBF-4858-A1DD-A98DF217ED9C}"/>
          </ac:grpSpMkLst>
        </pc:grpChg>
        <pc:grpChg chg="mod">
          <ac:chgData name="Matthew Levy" userId="687b95b9-071c-46c3-8399-192c10b763c0" providerId="ADAL" clId="{0259E925-2F7A-4A05-93A2-303B6374F638}" dt="2019-10-10T21:17:45.717" v="232" actId="1076"/>
          <ac:grpSpMkLst>
            <pc:docMk/>
            <pc:sldMk cId="3617659411" sldId="677"/>
            <ac:grpSpMk id="211" creationId="{060E4832-D670-4C4A-A836-0699843A7AAA}"/>
          </ac:grpSpMkLst>
        </pc:grpChg>
        <pc:grpChg chg="mod">
          <ac:chgData name="Matthew Levy" userId="687b95b9-071c-46c3-8399-192c10b763c0" providerId="ADAL" clId="{0259E925-2F7A-4A05-93A2-303B6374F638}" dt="2019-10-10T21:17:45.717" v="232" actId="1076"/>
          <ac:grpSpMkLst>
            <pc:docMk/>
            <pc:sldMk cId="3617659411" sldId="677"/>
            <ac:grpSpMk id="212" creationId="{901D52A4-FEED-433F-B3BC-6A29626F588F}"/>
          </ac:grpSpMkLst>
        </pc:grpChg>
        <pc:grpChg chg="mod">
          <ac:chgData name="Matthew Levy" userId="687b95b9-071c-46c3-8399-192c10b763c0" providerId="ADAL" clId="{0259E925-2F7A-4A05-93A2-303B6374F638}" dt="2019-10-10T21:17:45.717" v="232" actId="1076"/>
          <ac:grpSpMkLst>
            <pc:docMk/>
            <pc:sldMk cId="3617659411" sldId="677"/>
            <ac:grpSpMk id="213" creationId="{8010BCB5-8FE8-49AB-B488-36946D835944}"/>
          </ac:grpSpMkLst>
        </pc:grpChg>
        <pc:grpChg chg="mod">
          <ac:chgData name="Matthew Levy" userId="687b95b9-071c-46c3-8399-192c10b763c0" providerId="ADAL" clId="{0259E925-2F7A-4A05-93A2-303B6374F638}" dt="2019-10-10T21:17:45.717" v="232" actId="1076"/>
          <ac:grpSpMkLst>
            <pc:docMk/>
            <pc:sldMk cId="3617659411" sldId="677"/>
            <ac:grpSpMk id="214" creationId="{B20FAF65-1B9F-4BC0-809B-65FC69CD89BE}"/>
          </ac:grpSpMkLst>
        </pc:grpChg>
        <pc:grpChg chg="mod">
          <ac:chgData name="Matthew Levy" userId="687b95b9-071c-46c3-8399-192c10b763c0" providerId="ADAL" clId="{0259E925-2F7A-4A05-93A2-303B6374F638}" dt="2019-10-10T21:17:45.717" v="232" actId="1076"/>
          <ac:grpSpMkLst>
            <pc:docMk/>
            <pc:sldMk cId="3617659411" sldId="677"/>
            <ac:grpSpMk id="215" creationId="{18ED622D-2442-4EB1-9BB3-E1D41E1CFD85}"/>
          </ac:grpSpMkLst>
        </pc:grpChg>
        <pc:grpChg chg="mod">
          <ac:chgData name="Matthew Levy" userId="687b95b9-071c-46c3-8399-192c10b763c0" providerId="ADAL" clId="{0259E925-2F7A-4A05-93A2-303B6374F638}" dt="2019-10-10T21:17:45.717" v="232" actId="1076"/>
          <ac:grpSpMkLst>
            <pc:docMk/>
            <pc:sldMk cId="3617659411" sldId="677"/>
            <ac:grpSpMk id="216" creationId="{FD969AF4-DDF0-477B-A2F2-6256EFF2A5BF}"/>
          </ac:grpSpMkLst>
        </pc:grpChg>
        <pc:grpChg chg="mod">
          <ac:chgData name="Matthew Levy" userId="687b95b9-071c-46c3-8399-192c10b763c0" providerId="ADAL" clId="{0259E925-2F7A-4A05-93A2-303B6374F638}" dt="2019-10-10T21:17:45.717" v="232" actId="1076"/>
          <ac:grpSpMkLst>
            <pc:docMk/>
            <pc:sldMk cId="3617659411" sldId="677"/>
            <ac:grpSpMk id="217" creationId="{0B8BF873-0E91-4675-A281-96695D28905A}"/>
          </ac:grpSpMkLst>
        </pc:grpChg>
        <pc:grpChg chg="mod">
          <ac:chgData name="Matthew Levy" userId="687b95b9-071c-46c3-8399-192c10b763c0" providerId="ADAL" clId="{0259E925-2F7A-4A05-93A2-303B6374F638}" dt="2019-10-10T21:17:45.717" v="232" actId="1076"/>
          <ac:grpSpMkLst>
            <pc:docMk/>
            <pc:sldMk cId="3617659411" sldId="677"/>
            <ac:grpSpMk id="218" creationId="{E3271C7D-9926-4ABB-B87A-4C22D891B331}"/>
          </ac:grpSpMkLst>
        </pc:grpChg>
        <pc:grpChg chg="mod">
          <ac:chgData name="Matthew Levy" userId="687b95b9-071c-46c3-8399-192c10b763c0" providerId="ADAL" clId="{0259E925-2F7A-4A05-93A2-303B6374F638}" dt="2019-10-10T21:17:45.717" v="232" actId="1076"/>
          <ac:grpSpMkLst>
            <pc:docMk/>
            <pc:sldMk cId="3617659411" sldId="677"/>
            <ac:grpSpMk id="219" creationId="{7E1649B5-CDFC-4087-AB36-A24C5CF2DC85}"/>
          </ac:grpSpMkLst>
        </pc:grpChg>
        <pc:grpChg chg="mod">
          <ac:chgData name="Matthew Levy" userId="687b95b9-071c-46c3-8399-192c10b763c0" providerId="ADAL" clId="{0259E925-2F7A-4A05-93A2-303B6374F638}" dt="2019-10-10T21:17:45.717" v="232" actId="1076"/>
          <ac:grpSpMkLst>
            <pc:docMk/>
            <pc:sldMk cId="3617659411" sldId="677"/>
            <ac:grpSpMk id="220" creationId="{99EC19B6-910F-4B7E-B808-B47DF83A825F}"/>
          </ac:grpSpMkLst>
        </pc:grpChg>
        <pc:grpChg chg="mod">
          <ac:chgData name="Matthew Levy" userId="687b95b9-071c-46c3-8399-192c10b763c0" providerId="ADAL" clId="{0259E925-2F7A-4A05-93A2-303B6374F638}" dt="2019-10-10T21:17:45.717" v="232" actId="1076"/>
          <ac:grpSpMkLst>
            <pc:docMk/>
            <pc:sldMk cId="3617659411" sldId="677"/>
            <ac:grpSpMk id="221" creationId="{036B6C9A-55C7-4576-868E-206D9EEE6D2D}"/>
          </ac:grpSpMkLst>
        </pc:grpChg>
        <pc:grpChg chg="mod">
          <ac:chgData name="Matthew Levy" userId="687b95b9-071c-46c3-8399-192c10b763c0" providerId="ADAL" clId="{0259E925-2F7A-4A05-93A2-303B6374F638}" dt="2019-10-10T21:17:45.717" v="232" actId="1076"/>
          <ac:grpSpMkLst>
            <pc:docMk/>
            <pc:sldMk cId="3617659411" sldId="677"/>
            <ac:grpSpMk id="222" creationId="{F54DD44B-32C6-414D-9413-D4E8291127C4}"/>
          </ac:grpSpMkLst>
        </pc:grpChg>
        <pc:grpChg chg="mod">
          <ac:chgData name="Matthew Levy" userId="687b95b9-071c-46c3-8399-192c10b763c0" providerId="ADAL" clId="{0259E925-2F7A-4A05-93A2-303B6374F638}" dt="2019-10-10T21:17:45.717" v="232" actId="1076"/>
          <ac:grpSpMkLst>
            <pc:docMk/>
            <pc:sldMk cId="3617659411" sldId="677"/>
            <ac:grpSpMk id="223" creationId="{437D9578-F9A4-4C26-9A64-614141C533AD}"/>
          </ac:grpSpMkLst>
        </pc:grpChg>
        <pc:grpChg chg="mod">
          <ac:chgData name="Matthew Levy" userId="687b95b9-071c-46c3-8399-192c10b763c0" providerId="ADAL" clId="{0259E925-2F7A-4A05-93A2-303B6374F638}" dt="2019-10-10T21:17:45.717" v="232" actId="1076"/>
          <ac:grpSpMkLst>
            <pc:docMk/>
            <pc:sldMk cId="3617659411" sldId="677"/>
            <ac:grpSpMk id="224" creationId="{2DBAC749-F0B9-4C26-9F35-2869F58D27D9}"/>
          </ac:grpSpMkLst>
        </pc:grpChg>
        <pc:grpChg chg="mod">
          <ac:chgData name="Matthew Levy" userId="687b95b9-071c-46c3-8399-192c10b763c0" providerId="ADAL" clId="{0259E925-2F7A-4A05-93A2-303B6374F638}" dt="2019-10-10T21:17:45.717" v="232" actId="1076"/>
          <ac:grpSpMkLst>
            <pc:docMk/>
            <pc:sldMk cId="3617659411" sldId="677"/>
            <ac:grpSpMk id="225" creationId="{AE7954A4-FF79-4F14-B54B-7FE7D7962D8C}"/>
          </ac:grpSpMkLst>
        </pc:grpChg>
        <pc:grpChg chg="mod">
          <ac:chgData name="Matthew Levy" userId="687b95b9-071c-46c3-8399-192c10b763c0" providerId="ADAL" clId="{0259E925-2F7A-4A05-93A2-303B6374F638}" dt="2019-10-10T21:17:45.717" v="232" actId="1076"/>
          <ac:grpSpMkLst>
            <pc:docMk/>
            <pc:sldMk cId="3617659411" sldId="677"/>
            <ac:grpSpMk id="226" creationId="{BD78CD94-37D0-40A0-B986-9D033E066EE6}"/>
          </ac:grpSpMkLst>
        </pc:grpChg>
        <pc:grpChg chg="mod">
          <ac:chgData name="Matthew Levy" userId="687b95b9-071c-46c3-8399-192c10b763c0" providerId="ADAL" clId="{0259E925-2F7A-4A05-93A2-303B6374F638}" dt="2019-10-10T21:17:45.717" v="232" actId="1076"/>
          <ac:grpSpMkLst>
            <pc:docMk/>
            <pc:sldMk cId="3617659411" sldId="677"/>
            <ac:grpSpMk id="227" creationId="{DBF42A3D-BB4D-4705-9466-3C21F5B9443B}"/>
          </ac:grpSpMkLst>
        </pc:grpChg>
        <pc:grpChg chg="mod">
          <ac:chgData name="Matthew Levy" userId="687b95b9-071c-46c3-8399-192c10b763c0" providerId="ADAL" clId="{0259E925-2F7A-4A05-93A2-303B6374F638}" dt="2019-10-10T21:17:45.717" v="232" actId="1076"/>
          <ac:grpSpMkLst>
            <pc:docMk/>
            <pc:sldMk cId="3617659411" sldId="677"/>
            <ac:grpSpMk id="228" creationId="{B8D5D9AE-40F4-4F29-998C-B9F1D9F5322E}"/>
          </ac:grpSpMkLst>
        </pc:grpChg>
        <pc:grpChg chg="mod">
          <ac:chgData name="Matthew Levy" userId="687b95b9-071c-46c3-8399-192c10b763c0" providerId="ADAL" clId="{0259E925-2F7A-4A05-93A2-303B6374F638}" dt="2019-10-10T21:17:45.717" v="232" actId="1076"/>
          <ac:grpSpMkLst>
            <pc:docMk/>
            <pc:sldMk cId="3617659411" sldId="677"/>
            <ac:grpSpMk id="229" creationId="{80460710-C620-4CA6-B6F2-2CE108DB0979}"/>
          </ac:grpSpMkLst>
        </pc:grpChg>
        <pc:grpChg chg="mod">
          <ac:chgData name="Matthew Levy" userId="687b95b9-071c-46c3-8399-192c10b763c0" providerId="ADAL" clId="{0259E925-2F7A-4A05-93A2-303B6374F638}" dt="2019-10-10T21:17:45.717" v="232" actId="1076"/>
          <ac:grpSpMkLst>
            <pc:docMk/>
            <pc:sldMk cId="3617659411" sldId="677"/>
            <ac:grpSpMk id="281" creationId="{C081F516-46D3-43DC-BA2E-C0D2152C90BC}"/>
          </ac:grpSpMkLst>
        </pc:grpChg>
        <pc:grpChg chg="mod">
          <ac:chgData name="Matthew Levy" userId="687b95b9-071c-46c3-8399-192c10b763c0" providerId="ADAL" clId="{0259E925-2F7A-4A05-93A2-303B6374F638}" dt="2019-10-10T21:17:45.717" v="232" actId="1076"/>
          <ac:grpSpMkLst>
            <pc:docMk/>
            <pc:sldMk cId="3617659411" sldId="677"/>
            <ac:grpSpMk id="288" creationId="{8339AA8A-A275-48D1-AD8B-35619CF54EC3}"/>
          </ac:grpSpMkLst>
        </pc:grpChg>
        <pc:grpChg chg="mod">
          <ac:chgData name="Matthew Levy" userId="687b95b9-071c-46c3-8399-192c10b763c0" providerId="ADAL" clId="{0259E925-2F7A-4A05-93A2-303B6374F638}" dt="2019-10-10T21:17:45.717" v="232" actId="1076"/>
          <ac:grpSpMkLst>
            <pc:docMk/>
            <pc:sldMk cId="3617659411" sldId="677"/>
            <ac:grpSpMk id="295" creationId="{33C2F1C4-0828-4161-B790-6CA3DD8A4DE9}"/>
          </ac:grpSpMkLst>
        </pc:grpChg>
        <pc:grpChg chg="mod">
          <ac:chgData name="Matthew Levy" userId="687b95b9-071c-46c3-8399-192c10b763c0" providerId="ADAL" clId="{0259E925-2F7A-4A05-93A2-303B6374F638}" dt="2019-10-10T21:17:45.717" v="232" actId="1076"/>
          <ac:grpSpMkLst>
            <pc:docMk/>
            <pc:sldMk cId="3617659411" sldId="677"/>
            <ac:grpSpMk id="302" creationId="{6F7FA7F7-4FDA-4A25-9960-5B6A5C8563B1}"/>
          </ac:grpSpMkLst>
        </pc:grpChg>
        <pc:grpChg chg="mod">
          <ac:chgData name="Matthew Levy" userId="687b95b9-071c-46c3-8399-192c10b763c0" providerId="ADAL" clId="{0259E925-2F7A-4A05-93A2-303B6374F638}" dt="2019-10-10T21:17:45.717" v="232" actId="1076"/>
          <ac:grpSpMkLst>
            <pc:docMk/>
            <pc:sldMk cId="3617659411" sldId="677"/>
            <ac:grpSpMk id="315" creationId="{BA5FB4B3-8166-4025-A360-BD7236D874B8}"/>
          </ac:grpSpMkLst>
        </pc:grpChg>
        <pc:grpChg chg="mod">
          <ac:chgData name="Matthew Levy" userId="687b95b9-071c-46c3-8399-192c10b763c0" providerId="ADAL" clId="{0259E925-2F7A-4A05-93A2-303B6374F638}" dt="2019-10-10T21:17:45.717" v="232" actId="1076"/>
          <ac:grpSpMkLst>
            <pc:docMk/>
            <pc:sldMk cId="3617659411" sldId="677"/>
            <ac:grpSpMk id="326" creationId="{27BADDC0-A42D-4844-AFE7-A99F837FAD3A}"/>
          </ac:grpSpMkLst>
        </pc:grpChg>
        <pc:grpChg chg="mod">
          <ac:chgData name="Matthew Levy" userId="687b95b9-071c-46c3-8399-192c10b763c0" providerId="ADAL" clId="{0259E925-2F7A-4A05-93A2-303B6374F638}" dt="2019-10-10T21:17:45.717" v="232" actId="1076"/>
          <ac:grpSpMkLst>
            <pc:docMk/>
            <pc:sldMk cId="3617659411" sldId="677"/>
            <ac:grpSpMk id="333" creationId="{FD941143-4681-4A45-A8CD-660F530464B2}"/>
          </ac:grpSpMkLst>
        </pc:grpChg>
        <pc:grpChg chg="mod">
          <ac:chgData name="Matthew Levy" userId="687b95b9-071c-46c3-8399-192c10b763c0" providerId="ADAL" clId="{0259E925-2F7A-4A05-93A2-303B6374F638}" dt="2019-10-10T21:17:45.717" v="232" actId="1076"/>
          <ac:grpSpMkLst>
            <pc:docMk/>
            <pc:sldMk cId="3617659411" sldId="677"/>
            <ac:grpSpMk id="340" creationId="{B9AC57E1-1964-4EFD-95CE-D58F6CBD68C5}"/>
          </ac:grpSpMkLst>
        </pc:grpChg>
        <pc:grpChg chg="mod">
          <ac:chgData name="Matthew Levy" userId="687b95b9-071c-46c3-8399-192c10b763c0" providerId="ADAL" clId="{0259E925-2F7A-4A05-93A2-303B6374F638}" dt="2019-10-10T21:17:45.717" v="232" actId="1076"/>
          <ac:grpSpMkLst>
            <pc:docMk/>
            <pc:sldMk cId="3617659411" sldId="677"/>
            <ac:grpSpMk id="347" creationId="{CAF43BFD-FC42-46A6-A588-79A1BF3E0CC0}"/>
          </ac:grpSpMkLst>
        </pc:grpChg>
        <pc:grpChg chg="mod">
          <ac:chgData name="Matthew Levy" userId="687b95b9-071c-46c3-8399-192c10b763c0" providerId="ADAL" clId="{0259E925-2F7A-4A05-93A2-303B6374F638}" dt="2019-10-10T21:17:45.717" v="232" actId="1076"/>
          <ac:grpSpMkLst>
            <pc:docMk/>
            <pc:sldMk cId="3617659411" sldId="677"/>
            <ac:grpSpMk id="354" creationId="{1059DE7B-AF21-4A50-8587-9B0972D5873F}"/>
          </ac:grpSpMkLst>
        </pc:grpChg>
        <pc:grpChg chg="mod">
          <ac:chgData name="Matthew Levy" userId="687b95b9-071c-46c3-8399-192c10b763c0" providerId="ADAL" clId="{0259E925-2F7A-4A05-93A2-303B6374F638}" dt="2019-10-10T21:17:45.717" v="232" actId="1076"/>
          <ac:grpSpMkLst>
            <pc:docMk/>
            <pc:sldMk cId="3617659411" sldId="677"/>
            <ac:grpSpMk id="361" creationId="{1317D0E9-E873-4DC0-9D68-53E11E8C3617}"/>
          </ac:grpSpMkLst>
        </pc:grpChg>
        <pc:grpChg chg="mod">
          <ac:chgData name="Matthew Levy" userId="687b95b9-071c-46c3-8399-192c10b763c0" providerId="ADAL" clId="{0259E925-2F7A-4A05-93A2-303B6374F638}" dt="2019-10-10T21:17:45.717" v="232" actId="1076"/>
          <ac:grpSpMkLst>
            <pc:docMk/>
            <pc:sldMk cId="3617659411" sldId="677"/>
            <ac:grpSpMk id="370" creationId="{EE000B40-975A-4FD6-8FE3-F4A7304A9D37}"/>
          </ac:grpSpMkLst>
        </pc:grpChg>
        <pc:grpChg chg="mod">
          <ac:chgData name="Matthew Levy" userId="687b95b9-071c-46c3-8399-192c10b763c0" providerId="ADAL" clId="{0259E925-2F7A-4A05-93A2-303B6374F638}" dt="2019-10-10T21:17:45.717" v="232" actId="1076"/>
          <ac:grpSpMkLst>
            <pc:docMk/>
            <pc:sldMk cId="3617659411" sldId="677"/>
            <ac:grpSpMk id="377" creationId="{F4A76F09-114A-4335-A8D8-DD061334E21D}"/>
          </ac:grpSpMkLst>
        </pc:grpChg>
        <pc:grpChg chg="mod">
          <ac:chgData name="Matthew Levy" userId="687b95b9-071c-46c3-8399-192c10b763c0" providerId="ADAL" clId="{0259E925-2F7A-4A05-93A2-303B6374F638}" dt="2019-10-10T21:17:45.717" v="232" actId="1076"/>
          <ac:grpSpMkLst>
            <pc:docMk/>
            <pc:sldMk cId="3617659411" sldId="677"/>
            <ac:grpSpMk id="384" creationId="{DE26695C-869E-4C69-8715-E5842CB21F8B}"/>
          </ac:grpSpMkLst>
        </pc:grpChg>
        <pc:grpChg chg="mod">
          <ac:chgData name="Matthew Levy" userId="687b95b9-071c-46c3-8399-192c10b763c0" providerId="ADAL" clId="{0259E925-2F7A-4A05-93A2-303B6374F638}" dt="2019-10-10T21:17:45.717" v="232" actId="1076"/>
          <ac:grpSpMkLst>
            <pc:docMk/>
            <pc:sldMk cId="3617659411" sldId="677"/>
            <ac:grpSpMk id="403" creationId="{BE275BE1-E4AC-45A6-899E-CB8C59C67FDF}"/>
          </ac:grpSpMkLst>
        </pc:grpChg>
        <pc:grpChg chg="mod">
          <ac:chgData name="Matthew Levy" userId="687b95b9-071c-46c3-8399-192c10b763c0" providerId="ADAL" clId="{0259E925-2F7A-4A05-93A2-303B6374F638}" dt="2019-10-10T21:17:45.717" v="232" actId="1076"/>
          <ac:grpSpMkLst>
            <pc:docMk/>
            <pc:sldMk cId="3617659411" sldId="677"/>
            <ac:grpSpMk id="410" creationId="{43D018E6-75C0-4C66-B5F2-84532B4F2E90}"/>
          </ac:grpSpMkLst>
        </pc:grpChg>
        <pc:grpChg chg="mod">
          <ac:chgData name="Matthew Levy" userId="687b95b9-071c-46c3-8399-192c10b763c0" providerId="ADAL" clId="{0259E925-2F7A-4A05-93A2-303B6374F638}" dt="2019-10-10T21:17:45.717" v="232" actId="1076"/>
          <ac:grpSpMkLst>
            <pc:docMk/>
            <pc:sldMk cId="3617659411" sldId="677"/>
            <ac:grpSpMk id="417" creationId="{F0109CE0-11DD-47BA-8219-AF2AEFADDFF5}"/>
          </ac:grpSpMkLst>
        </pc:grpChg>
        <pc:grpChg chg="mod">
          <ac:chgData name="Matthew Levy" userId="687b95b9-071c-46c3-8399-192c10b763c0" providerId="ADAL" clId="{0259E925-2F7A-4A05-93A2-303B6374F638}" dt="2019-10-10T21:17:45.717" v="232" actId="1076"/>
          <ac:grpSpMkLst>
            <pc:docMk/>
            <pc:sldMk cId="3617659411" sldId="677"/>
            <ac:grpSpMk id="424" creationId="{B5C4F473-DBB8-4504-9677-7C38CB7226CB}"/>
          </ac:grpSpMkLst>
        </pc:grpChg>
        <pc:grpChg chg="mod">
          <ac:chgData name="Matthew Levy" userId="687b95b9-071c-46c3-8399-192c10b763c0" providerId="ADAL" clId="{0259E925-2F7A-4A05-93A2-303B6374F638}" dt="2019-10-10T21:17:45.717" v="232" actId="1076"/>
          <ac:grpSpMkLst>
            <pc:docMk/>
            <pc:sldMk cId="3617659411" sldId="677"/>
            <ac:grpSpMk id="433" creationId="{5060EB5B-D36D-495D-8EFD-C9023A3188C8}"/>
          </ac:grpSpMkLst>
        </pc:grpChg>
        <pc:grpChg chg="mod">
          <ac:chgData name="Matthew Levy" userId="687b95b9-071c-46c3-8399-192c10b763c0" providerId="ADAL" clId="{0259E925-2F7A-4A05-93A2-303B6374F638}" dt="2019-10-10T21:17:45.717" v="232" actId="1076"/>
          <ac:grpSpMkLst>
            <pc:docMk/>
            <pc:sldMk cId="3617659411" sldId="677"/>
            <ac:grpSpMk id="440" creationId="{F953BBE5-B8CF-4A18-8FF2-4B7CED95D3BD}"/>
          </ac:grpSpMkLst>
        </pc:grpChg>
        <pc:grpChg chg="mod">
          <ac:chgData name="Matthew Levy" userId="687b95b9-071c-46c3-8399-192c10b763c0" providerId="ADAL" clId="{0259E925-2F7A-4A05-93A2-303B6374F638}" dt="2019-10-10T21:17:45.717" v="232" actId="1076"/>
          <ac:grpSpMkLst>
            <pc:docMk/>
            <pc:sldMk cId="3617659411" sldId="677"/>
            <ac:grpSpMk id="449" creationId="{E583E4A0-807D-418F-A8C8-5646B86E4736}"/>
          </ac:grpSpMkLst>
        </pc:grpChg>
        <pc:grpChg chg="mod">
          <ac:chgData name="Matthew Levy" userId="687b95b9-071c-46c3-8399-192c10b763c0" providerId="ADAL" clId="{0259E925-2F7A-4A05-93A2-303B6374F638}" dt="2019-10-10T21:17:45.717" v="232" actId="1076"/>
          <ac:grpSpMkLst>
            <pc:docMk/>
            <pc:sldMk cId="3617659411" sldId="677"/>
            <ac:grpSpMk id="460" creationId="{AD988CA5-54E1-48D7-9D85-799C8EB926DC}"/>
          </ac:grpSpMkLst>
        </pc:grpChg>
        <pc:grpChg chg="mod">
          <ac:chgData name="Matthew Levy" userId="687b95b9-071c-46c3-8399-192c10b763c0" providerId="ADAL" clId="{0259E925-2F7A-4A05-93A2-303B6374F638}" dt="2019-10-10T21:17:45.717" v="232" actId="1076"/>
          <ac:grpSpMkLst>
            <pc:docMk/>
            <pc:sldMk cId="3617659411" sldId="677"/>
            <ac:grpSpMk id="467" creationId="{58608406-19DE-48A3-8EF1-652D9D5BCDCD}"/>
          </ac:grpSpMkLst>
        </pc:grpChg>
        <pc:grpChg chg="mod">
          <ac:chgData name="Matthew Levy" userId="687b95b9-071c-46c3-8399-192c10b763c0" providerId="ADAL" clId="{0259E925-2F7A-4A05-93A2-303B6374F638}" dt="2019-10-10T21:17:45.717" v="232" actId="1076"/>
          <ac:grpSpMkLst>
            <pc:docMk/>
            <pc:sldMk cId="3617659411" sldId="677"/>
            <ac:grpSpMk id="480" creationId="{2F5F255F-DA40-4C76-9BCD-F1F65DA47139}"/>
          </ac:grpSpMkLst>
        </pc:grpChg>
        <pc:grpChg chg="mod">
          <ac:chgData name="Matthew Levy" userId="687b95b9-071c-46c3-8399-192c10b763c0" providerId="ADAL" clId="{0259E925-2F7A-4A05-93A2-303B6374F638}" dt="2019-10-10T21:17:45.717" v="232" actId="1076"/>
          <ac:grpSpMkLst>
            <pc:docMk/>
            <pc:sldMk cId="3617659411" sldId="677"/>
            <ac:grpSpMk id="487" creationId="{ECB081F1-A925-4E86-BD69-D5DABEB61B0B}"/>
          </ac:grpSpMkLst>
        </pc:grpChg>
        <pc:grpChg chg="mod">
          <ac:chgData name="Matthew Levy" userId="687b95b9-071c-46c3-8399-192c10b763c0" providerId="ADAL" clId="{0259E925-2F7A-4A05-93A2-303B6374F638}" dt="2019-10-10T21:17:45.717" v="232" actId="1076"/>
          <ac:grpSpMkLst>
            <pc:docMk/>
            <pc:sldMk cId="3617659411" sldId="677"/>
            <ac:grpSpMk id="494" creationId="{52999DF1-BFCB-47E5-B908-F442673E828A}"/>
          </ac:grpSpMkLst>
        </pc:grpChg>
        <pc:grpChg chg="mod">
          <ac:chgData name="Matthew Levy" userId="687b95b9-071c-46c3-8399-192c10b763c0" providerId="ADAL" clId="{0259E925-2F7A-4A05-93A2-303B6374F638}" dt="2019-10-10T21:17:45.717" v="232" actId="1076"/>
          <ac:grpSpMkLst>
            <pc:docMk/>
            <pc:sldMk cId="3617659411" sldId="677"/>
            <ac:grpSpMk id="501" creationId="{C063B8EC-4FF5-4DFB-AA6D-602365955D1F}"/>
          </ac:grpSpMkLst>
        </pc:grpChg>
        <pc:grpChg chg="mod">
          <ac:chgData name="Matthew Levy" userId="687b95b9-071c-46c3-8399-192c10b763c0" providerId="ADAL" clId="{0259E925-2F7A-4A05-93A2-303B6374F638}" dt="2019-10-10T21:17:45.717" v="232" actId="1076"/>
          <ac:grpSpMkLst>
            <pc:docMk/>
            <pc:sldMk cId="3617659411" sldId="677"/>
            <ac:grpSpMk id="508" creationId="{C5DC0752-BB94-4AD8-9BF0-64CA3343CEB9}"/>
          </ac:grpSpMkLst>
        </pc:grpChg>
        <pc:grpChg chg="mod">
          <ac:chgData name="Matthew Levy" userId="687b95b9-071c-46c3-8399-192c10b763c0" providerId="ADAL" clId="{0259E925-2F7A-4A05-93A2-303B6374F638}" dt="2019-10-10T21:17:45.717" v="232" actId="1076"/>
          <ac:grpSpMkLst>
            <pc:docMk/>
            <pc:sldMk cId="3617659411" sldId="677"/>
            <ac:grpSpMk id="515" creationId="{358CFD60-ED6F-43FD-9E76-964CA0D0785F}"/>
          </ac:grpSpMkLst>
        </pc:grpChg>
        <pc:grpChg chg="mod">
          <ac:chgData name="Matthew Levy" userId="687b95b9-071c-46c3-8399-192c10b763c0" providerId="ADAL" clId="{0259E925-2F7A-4A05-93A2-303B6374F638}" dt="2019-10-10T21:17:45.717" v="232" actId="1076"/>
          <ac:grpSpMkLst>
            <pc:docMk/>
            <pc:sldMk cId="3617659411" sldId="677"/>
            <ac:grpSpMk id="522" creationId="{0CED0FF6-D1C2-438F-BBF7-D5AC720BE0B9}"/>
          </ac:grpSpMkLst>
        </pc:grpChg>
        <pc:grpChg chg="mod">
          <ac:chgData name="Matthew Levy" userId="687b95b9-071c-46c3-8399-192c10b763c0" providerId="ADAL" clId="{0259E925-2F7A-4A05-93A2-303B6374F638}" dt="2019-10-10T21:17:45.717" v="232" actId="1076"/>
          <ac:grpSpMkLst>
            <pc:docMk/>
            <pc:sldMk cId="3617659411" sldId="677"/>
            <ac:grpSpMk id="529" creationId="{99797D7A-0B36-417C-8D43-98C100E2F3B9}"/>
          </ac:grpSpMkLst>
        </pc:grpChg>
        <pc:grpChg chg="mod">
          <ac:chgData name="Matthew Levy" userId="687b95b9-071c-46c3-8399-192c10b763c0" providerId="ADAL" clId="{0259E925-2F7A-4A05-93A2-303B6374F638}" dt="2019-10-10T21:17:45.717" v="232" actId="1076"/>
          <ac:grpSpMkLst>
            <pc:docMk/>
            <pc:sldMk cId="3617659411" sldId="677"/>
            <ac:grpSpMk id="536" creationId="{B96D4A9B-E2EA-4D32-9A1D-41B3E96C48DE}"/>
          </ac:grpSpMkLst>
        </pc:grpChg>
        <pc:grpChg chg="mod">
          <ac:chgData name="Matthew Levy" userId="687b95b9-071c-46c3-8399-192c10b763c0" providerId="ADAL" clId="{0259E925-2F7A-4A05-93A2-303B6374F638}" dt="2019-10-10T21:17:45.717" v="232" actId="1076"/>
          <ac:grpSpMkLst>
            <pc:docMk/>
            <pc:sldMk cId="3617659411" sldId="677"/>
            <ac:grpSpMk id="543" creationId="{18EA221D-9E36-44CC-8186-5D2FE913736C}"/>
          </ac:grpSpMkLst>
        </pc:grpChg>
        <pc:grpChg chg="mod">
          <ac:chgData name="Matthew Levy" userId="687b95b9-071c-46c3-8399-192c10b763c0" providerId="ADAL" clId="{0259E925-2F7A-4A05-93A2-303B6374F638}" dt="2019-10-10T21:17:45.717" v="232" actId="1076"/>
          <ac:grpSpMkLst>
            <pc:docMk/>
            <pc:sldMk cId="3617659411" sldId="677"/>
            <ac:grpSpMk id="552" creationId="{078AEE4A-CF7B-467B-8C6F-002E1DD33B8D}"/>
          </ac:grpSpMkLst>
        </pc:grpChg>
        <pc:grpChg chg="mod">
          <ac:chgData name="Matthew Levy" userId="687b95b9-071c-46c3-8399-192c10b763c0" providerId="ADAL" clId="{0259E925-2F7A-4A05-93A2-303B6374F638}" dt="2019-10-10T21:17:45.717" v="232" actId="1076"/>
          <ac:grpSpMkLst>
            <pc:docMk/>
            <pc:sldMk cId="3617659411" sldId="677"/>
            <ac:grpSpMk id="559" creationId="{30D03C1E-DAF2-43A1-BA3E-A36E8E95D2D1}"/>
          </ac:grpSpMkLst>
        </pc:grpChg>
        <pc:grpChg chg="mod">
          <ac:chgData name="Matthew Levy" userId="687b95b9-071c-46c3-8399-192c10b763c0" providerId="ADAL" clId="{0259E925-2F7A-4A05-93A2-303B6374F638}" dt="2019-10-10T21:17:45.717" v="232" actId="1076"/>
          <ac:grpSpMkLst>
            <pc:docMk/>
            <pc:sldMk cId="3617659411" sldId="677"/>
            <ac:grpSpMk id="568" creationId="{32FEC1F7-0417-4AF9-86D2-57690F008181}"/>
          </ac:grpSpMkLst>
        </pc:grpChg>
        <pc:grpChg chg="mod">
          <ac:chgData name="Matthew Levy" userId="687b95b9-071c-46c3-8399-192c10b763c0" providerId="ADAL" clId="{0259E925-2F7A-4A05-93A2-303B6374F638}" dt="2019-10-10T21:17:45.717" v="232" actId="1076"/>
          <ac:grpSpMkLst>
            <pc:docMk/>
            <pc:sldMk cId="3617659411" sldId="677"/>
            <ac:grpSpMk id="575" creationId="{3BE4E7AA-CD34-4B2A-BD1D-8BA131277E98}"/>
          </ac:grpSpMkLst>
        </pc:grpChg>
        <pc:grpChg chg="mod">
          <ac:chgData name="Matthew Levy" userId="687b95b9-071c-46c3-8399-192c10b763c0" providerId="ADAL" clId="{0259E925-2F7A-4A05-93A2-303B6374F638}" dt="2019-10-10T21:17:45.717" v="232" actId="1076"/>
          <ac:grpSpMkLst>
            <pc:docMk/>
            <pc:sldMk cId="3617659411" sldId="677"/>
            <ac:grpSpMk id="586" creationId="{7C398E29-7565-426B-A561-490659F5B851}"/>
          </ac:grpSpMkLst>
        </pc:grpChg>
        <pc:grpChg chg="mod">
          <ac:chgData name="Matthew Levy" userId="687b95b9-071c-46c3-8399-192c10b763c0" providerId="ADAL" clId="{0259E925-2F7A-4A05-93A2-303B6374F638}" dt="2019-10-10T21:17:45.717" v="232" actId="1076"/>
          <ac:grpSpMkLst>
            <pc:docMk/>
            <pc:sldMk cId="3617659411" sldId="677"/>
            <ac:grpSpMk id="595" creationId="{0FBEF536-B1DE-4BC1-92AB-0C75AD761878}"/>
          </ac:grpSpMkLst>
        </pc:grpChg>
        <pc:grpChg chg="mod">
          <ac:chgData name="Matthew Levy" userId="687b95b9-071c-46c3-8399-192c10b763c0" providerId="ADAL" clId="{0259E925-2F7A-4A05-93A2-303B6374F638}" dt="2019-10-10T21:17:45.717" v="232" actId="1076"/>
          <ac:grpSpMkLst>
            <pc:docMk/>
            <pc:sldMk cId="3617659411" sldId="677"/>
            <ac:grpSpMk id="606" creationId="{F4F90E81-AA9C-4C2C-8A52-1BC51062E3C9}"/>
          </ac:grpSpMkLst>
        </pc:grpChg>
        <pc:grpChg chg="mod">
          <ac:chgData name="Matthew Levy" userId="687b95b9-071c-46c3-8399-192c10b763c0" providerId="ADAL" clId="{0259E925-2F7A-4A05-93A2-303B6374F638}" dt="2019-10-10T21:17:45.717" v="232" actId="1076"/>
          <ac:grpSpMkLst>
            <pc:docMk/>
            <pc:sldMk cId="3617659411" sldId="677"/>
            <ac:grpSpMk id="613" creationId="{E22DAE07-2E12-42D8-BAD2-9FEBEF0B6FA4}"/>
          </ac:grpSpMkLst>
        </pc:grpChg>
        <pc:grpChg chg="mod">
          <ac:chgData name="Matthew Levy" userId="687b95b9-071c-46c3-8399-192c10b763c0" providerId="ADAL" clId="{0259E925-2F7A-4A05-93A2-303B6374F638}" dt="2019-10-10T21:17:45.717" v="232" actId="1076"/>
          <ac:grpSpMkLst>
            <pc:docMk/>
            <pc:sldMk cId="3617659411" sldId="677"/>
            <ac:grpSpMk id="624" creationId="{D85789DB-FE4D-4677-A1FB-C99731FC3F94}"/>
          </ac:grpSpMkLst>
        </pc:grpChg>
        <pc:grpChg chg="mod">
          <ac:chgData name="Matthew Levy" userId="687b95b9-071c-46c3-8399-192c10b763c0" providerId="ADAL" clId="{0259E925-2F7A-4A05-93A2-303B6374F638}" dt="2019-10-10T21:17:45.717" v="232" actId="1076"/>
          <ac:grpSpMkLst>
            <pc:docMk/>
            <pc:sldMk cId="3617659411" sldId="677"/>
            <ac:grpSpMk id="631" creationId="{5D1D193B-6DD4-4C85-96E6-5EC4A22F55FD}"/>
          </ac:grpSpMkLst>
        </pc:grpChg>
        <pc:grpChg chg="mod">
          <ac:chgData name="Matthew Levy" userId="687b95b9-071c-46c3-8399-192c10b763c0" providerId="ADAL" clId="{0259E925-2F7A-4A05-93A2-303B6374F638}" dt="2019-10-10T21:17:45.717" v="232" actId="1076"/>
          <ac:grpSpMkLst>
            <pc:docMk/>
            <pc:sldMk cId="3617659411" sldId="677"/>
            <ac:grpSpMk id="638" creationId="{20C70727-3527-4D38-820F-D424FC52E0A5}"/>
          </ac:grpSpMkLst>
        </pc:grpChg>
        <pc:grpChg chg="mod">
          <ac:chgData name="Matthew Levy" userId="687b95b9-071c-46c3-8399-192c10b763c0" providerId="ADAL" clId="{0259E925-2F7A-4A05-93A2-303B6374F638}" dt="2019-10-10T21:17:45.717" v="232" actId="1076"/>
          <ac:grpSpMkLst>
            <pc:docMk/>
            <pc:sldMk cId="3617659411" sldId="677"/>
            <ac:grpSpMk id="645" creationId="{2A2FC698-6CDB-4BF6-8815-932F495FC8C5}"/>
          </ac:grpSpMkLst>
        </pc:grpChg>
        <pc:grpChg chg="mod">
          <ac:chgData name="Matthew Levy" userId="687b95b9-071c-46c3-8399-192c10b763c0" providerId="ADAL" clId="{0259E925-2F7A-4A05-93A2-303B6374F638}" dt="2019-10-10T21:17:45.717" v="232" actId="1076"/>
          <ac:grpSpMkLst>
            <pc:docMk/>
            <pc:sldMk cId="3617659411" sldId="677"/>
            <ac:grpSpMk id="652" creationId="{3C80E4DB-D0E5-4C04-9E1E-11BEBDDD111C}"/>
          </ac:grpSpMkLst>
        </pc:grpChg>
        <pc:grpChg chg="mod">
          <ac:chgData name="Matthew Levy" userId="687b95b9-071c-46c3-8399-192c10b763c0" providerId="ADAL" clId="{0259E925-2F7A-4A05-93A2-303B6374F638}" dt="2019-10-10T21:17:45.717" v="232" actId="1076"/>
          <ac:grpSpMkLst>
            <pc:docMk/>
            <pc:sldMk cId="3617659411" sldId="677"/>
            <ac:grpSpMk id="659" creationId="{F5A250C6-18A3-453C-ADF8-328CD482189A}"/>
          </ac:grpSpMkLst>
        </pc:grpChg>
        <pc:grpChg chg="mod">
          <ac:chgData name="Matthew Levy" userId="687b95b9-071c-46c3-8399-192c10b763c0" providerId="ADAL" clId="{0259E925-2F7A-4A05-93A2-303B6374F638}" dt="2019-10-10T21:17:45.717" v="232" actId="1076"/>
          <ac:grpSpMkLst>
            <pc:docMk/>
            <pc:sldMk cId="3617659411" sldId="677"/>
            <ac:grpSpMk id="666" creationId="{A8CC7ED6-C573-4787-ADE5-C750C9DD377C}"/>
          </ac:grpSpMkLst>
        </pc:grpChg>
        <pc:grpChg chg="mod">
          <ac:chgData name="Matthew Levy" userId="687b95b9-071c-46c3-8399-192c10b763c0" providerId="ADAL" clId="{0259E925-2F7A-4A05-93A2-303B6374F638}" dt="2019-10-10T21:17:45.717" v="232" actId="1076"/>
          <ac:grpSpMkLst>
            <pc:docMk/>
            <pc:sldMk cId="3617659411" sldId="677"/>
            <ac:grpSpMk id="673" creationId="{2829D4FB-829E-4501-959C-D22DB54A9308}"/>
          </ac:grpSpMkLst>
        </pc:grpChg>
        <pc:grpChg chg="mod">
          <ac:chgData name="Matthew Levy" userId="687b95b9-071c-46c3-8399-192c10b763c0" providerId="ADAL" clId="{0259E925-2F7A-4A05-93A2-303B6374F638}" dt="2019-10-10T21:17:45.717" v="232" actId="1076"/>
          <ac:grpSpMkLst>
            <pc:docMk/>
            <pc:sldMk cId="3617659411" sldId="677"/>
            <ac:grpSpMk id="680" creationId="{73FA40BA-4B5F-4726-B200-4CE1B7EA5556}"/>
          </ac:grpSpMkLst>
        </pc:grpChg>
        <pc:grpChg chg="mod">
          <ac:chgData name="Matthew Levy" userId="687b95b9-071c-46c3-8399-192c10b763c0" providerId="ADAL" clId="{0259E925-2F7A-4A05-93A2-303B6374F638}" dt="2019-10-10T21:17:45.717" v="232" actId="1076"/>
          <ac:grpSpMkLst>
            <pc:docMk/>
            <pc:sldMk cId="3617659411" sldId="677"/>
            <ac:grpSpMk id="695" creationId="{6AB4DCF0-5A45-479E-8FF6-F15F8A789CB1}"/>
          </ac:grpSpMkLst>
        </pc:grpChg>
        <pc:grpChg chg="mod">
          <ac:chgData name="Matthew Levy" userId="687b95b9-071c-46c3-8399-192c10b763c0" providerId="ADAL" clId="{0259E925-2F7A-4A05-93A2-303B6374F638}" dt="2019-10-10T21:17:45.717" v="232" actId="1076"/>
          <ac:grpSpMkLst>
            <pc:docMk/>
            <pc:sldMk cId="3617659411" sldId="677"/>
            <ac:grpSpMk id="702" creationId="{33E76E1D-42B2-4D74-92FB-5EC6DA4E98C9}"/>
          </ac:grpSpMkLst>
        </pc:grpChg>
        <pc:grpChg chg="mod">
          <ac:chgData name="Matthew Levy" userId="687b95b9-071c-46c3-8399-192c10b763c0" providerId="ADAL" clId="{0259E925-2F7A-4A05-93A2-303B6374F638}" dt="2019-10-10T21:17:45.717" v="232" actId="1076"/>
          <ac:grpSpMkLst>
            <pc:docMk/>
            <pc:sldMk cId="3617659411" sldId="677"/>
            <ac:grpSpMk id="709" creationId="{76780135-1FE8-4D98-9F61-933D4361ED76}"/>
          </ac:grpSpMkLst>
        </pc:grpChg>
        <pc:grpChg chg="mod">
          <ac:chgData name="Matthew Levy" userId="687b95b9-071c-46c3-8399-192c10b763c0" providerId="ADAL" clId="{0259E925-2F7A-4A05-93A2-303B6374F638}" dt="2019-10-10T21:17:45.717" v="232" actId="1076"/>
          <ac:grpSpMkLst>
            <pc:docMk/>
            <pc:sldMk cId="3617659411" sldId="677"/>
            <ac:grpSpMk id="718" creationId="{83DF39B1-0C06-4905-ADA6-F83D2DDEECF0}"/>
          </ac:grpSpMkLst>
        </pc:grpChg>
        <pc:grpChg chg="mod">
          <ac:chgData name="Matthew Levy" userId="687b95b9-071c-46c3-8399-192c10b763c0" providerId="ADAL" clId="{0259E925-2F7A-4A05-93A2-303B6374F638}" dt="2019-10-10T21:17:45.717" v="232" actId="1076"/>
          <ac:grpSpMkLst>
            <pc:docMk/>
            <pc:sldMk cId="3617659411" sldId="677"/>
            <ac:grpSpMk id="725" creationId="{668E3003-BE57-4D97-8DDE-2970876498FD}"/>
          </ac:grpSpMkLst>
        </pc:grpChg>
        <pc:grpChg chg="mod">
          <ac:chgData name="Matthew Levy" userId="687b95b9-071c-46c3-8399-192c10b763c0" providerId="ADAL" clId="{0259E925-2F7A-4A05-93A2-303B6374F638}" dt="2019-10-10T21:17:45.717" v="232" actId="1076"/>
          <ac:grpSpMkLst>
            <pc:docMk/>
            <pc:sldMk cId="3617659411" sldId="677"/>
            <ac:grpSpMk id="732" creationId="{FAC8A1C4-61B3-4ABB-B931-FC6EB3D4E9EB}"/>
          </ac:grpSpMkLst>
        </pc:grpChg>
        <pc:grpChg chg="mod">
          <ac:chgData name="Matthew Levy" userId="687b95b9-071c-46c3-8399-192c10b763c0" providerId="ADAL" clId="{0259E925-2F7A-4A05-93A2-303B6374F638}" dt="2019-10-10T21:17:45.717" v="232" actId="1076"/>
          <ac:grpSpMkLst>
            <pc:docMk/>
            <pc:sldMk cId="3617659411" sldId="677"/>
            <ac:grpSpMk id="739" creationId="{ED7F3B8E-5A6B-4911-A8C1-336ADAF19E1A}"/>
          </ac:grpSpMkLst>
        </pc:grpChg>
        <pc:grpChg chg="add mod">
          <ac:chgData name="Matthew Levy" userId="687b95b9-071c-46c3-8399-192c10b763c0" providerId="ADAL" clId="{0259E925-2F7A-4A05-93A2-303B6374F638}" dt="2019-10-10T09:44:08.391" v="187" actId="571"/>
          <ac:grpSpMkLst>
            <pc:docMk/>
            <pc:sldMk cId="3617659411" sldId="677"/>
            <ac:grpSpMk id="746" creationId="{1121ACB6-7112-44C1-B83D-12EE1C922F78}"/>
          </ac:grpSpMkLst>
        </pc:grpChg>
        <pc:grpChg chg="mod">
          <ac:chgData name="Matthew Levy" userId="687b95b9-071c-46c3-8399-192c10b763c0" providerId="ADAL" clId="{0259E925-2F7A-4A05-93A2-303B6374F638}" dt="2019-10-10T09:44:08.391" v="187" actId="571"/>
          <ac:grpSpMkLst>
            <pc:docMk/>
            <pc:sldMk cId="3617659411" sldId="677"/>
            <ac:grpSpMk id="747" creationId="{35BB09C7-5B6D-48AD-906A-7AFB220D4B77}"/>
          </ac:grpSpMkLst>
        </pc:grpChg>
        <pc:grpChg chg="mod">
          <ac:chgData name="Matthew Levy" userId="687b95b9-071c-46c3-8399-192c10b763c0" providerId="ADAL" clId="{0259E925-2F7A-4A05-93A2-303B6374F638}" dt="2019-10-10T09:44:08.391" v="187" actId="571"/>
          <ac:grpSpMkLst>
            <pc:docMk/>
            <pc:sldMk cId="3617659411" sldId="677"/>
            <ac:grpSpMk id="748" creationId="{608F5505-80CE-44E0-863A-622C32F835D9}"/>
          </ac:grpSpMkLst>
        </pc:grpChg>
        <pc:grpChg chg="mod">
          <ac:chgData name="Matthew Levy" userId="687b95b9-071c-46c3-8399-192c10b763c0" providerId="ADAL" clId="{0259E925-2F7A-4A05-93A2-303B6374F638}" dt="2019-10-10T09:44:08.391" v="187" actId="571"/>
          <ac:grpSpMkLst>
            <pc:docMk/>
            <pc:sldMk cId="3617659411" sldId="677"/>
            <ac:grpSpMk id="756" creationId="{C6E837E5-BA09-4EF3-82FD-9F4A3610F078}"/>
          </ac:grpSpMkLst>
        </pc:grpChg>
        <pc:grpChg chg="mod">
          <ac:chgData name="Matthew Levy" userId="687b95b9-071c-46c3-8399-192c10b763c0" providerId="ADAL" clId="{0259E925-2F7A-4A05-93A2-303B6374F638}" dt="2019-10-10T09:44:08.391" v="187" actId="571"/>
          <ac:grpSpMkLst>
            <pc:docMk/>
            <pc:sldMk cId="3617659411" sldId="677"/>
            <ac:grpSpMk id="758" creationId="{BD95D48E-A768-4CF0-8CF3-1CBAE8E8A545}"/>
          </ac:grpSpMkLst>
        </pc:grpChg>
        <pc:grpChg chg="mod">
          <ac:chgData name="Matthew Levy" userId="687b95b9-071c-46c3-8399-192c10b763c0" providerId="ADAL" clId="{0259E925-2F7A-4A05-93A2-303B6374F638}" dt="2019-10-10T09:44:08.391" v="187" actId="571"/>
          <ac:grpSpMkLst>
            <pc:docMk/>
            <pc:sldMk cId="3617659411" sldId="677"/>
            <ac:grpSpMk id="760" creationId="{6799C582-2CF8-4457-8FAE-43D83B390AF9}"/>
          </ac:grpSpMkLst>
        </pc:grpChg>
        <pc:grpChg chg="mod">
          <ac:chgData name="Matthew Levy" userId="687b95b9-071c-46c3-8399-192c10b763c0" providerId="ADAL" clId="{0259E925-2F7A-4A05-93A2-303B6374F638}" dt="2019-10-10T09:44:08.391" v="187" actId="571"/>
          <ac:grpSpMkLst>
            <pc:docMk/>
            <pc:sldMk cId="3617659411" sldId="677"/>
            <ac:grpSpMk id="761" creationId="{E7776292-E91E-425C-90B5-C90D1F547A51}"/>
          </ac:grpSpMkLst>
        </pc:grpChg>
        <pc:grpChg chg="mod">
          <ac:chgData name="Matthew Levy" userId="687b95b9-071c-46c3-8399-192c10b763c0" providerId="ADAL" clId="{0259E925-2F7A-4A05-93A2-303B6374F638}" dt="2019-10-10T09:44:08.391" v="187" actId="571"/>
          <ac:grpSpMkLst>
            <pc:docMk/>
            <pc:sldMk cId="3617659411" sldId="677"/>
            <ac:grpSpMk id="762" creationId="{B1E6E252-80B0-4FF4-8F12-99EB019FF66E}"/>
          </ac:grpSpMkLst>
        </pc:grpChg>
        <pc:grpChg chg="mod">
          <ac:chgData name="Matthew Levy" userId="687b95b9-071c-46c3-8399-192c10b763c0" providerId="ADAL" clId="{0259E925-2F7A-4A05-93A2-303B6374F638}" dt="2019-10-10T09:44:08.391" v="187" actId="571"/>
          <ac:grpSpMkLst>
            <pc:docMk/>
            <pc:sldMk cId="3617659411" sldId="677"/>
            <ac:grpSpMk id="765" creationId="{85F3E34C-1D72-4B15-BBF7-761285495E23}"/>
          </ac:grpSpMkLst>
        </pc:grpChg>
        <pc:grpChg chg="mod">
          <ac:chgData name="Matthew Levy" userId="687b95b9-071c-46c3-8399-192c10b763c0" providerId="ADAL" clId="{0259E925-2F7A-4A05-93A2-303B6374F638}" dt="2019-10-10T09:44:08.391" v="187" actId="571"/>
          <ac:grpSpMkLst>
            <pc:docMk/>
            <pc:sldMk cId="3617659411" sldId="677"/>
            <ac:grpSpMk id="855" creationId="{F02B2906-612B-4FB7-B06A-309104AB85E7}"/>
          </ac:grpSpMkLst>
        </pc:grpChg>
        <pc:grpChg chg="mod">
          <ac:chgData name="Matthew Levy" userId="687b95b9-071c-46c3-8399-192c10b763c0" providerId="ADAL" clId="{0259E925-2F7A-4A05-93A2-303B6374F638}" dt="2019-10-10T09:44:08.391" v="187" actId="571"/>
          <ac:grpSpMkLst>
            <pc:docMk/>
            <pc:sldMk cId="3617659411" sldId="677"/>
            <ac:grpSpMk id="856" creationId="{6BBDB074-2CED-4528-87F7-CCACB1D1C345}"/>
          </ac:grpSpMkLst>
        </pc:grpChg>
        <pc:grpChg chg="mod">
          <ac:chgData name="Matthew Levy" userId="687b95b9-071c-46c3-8399-192c10b763c0" providerId="ADAL" clId="{0259E925-2F7A-4A05-93A2-303B6374F638}" dt="2019-10-10T09:44:08.391" v="187" actId="571"/>
          <ac:grpSpMkLst>
            <pc:docMk/>
            <pc:sldMk cId="3617659411" sldId="677"/>
            <ac:grpSpMk id="857" creationId="{27E5DEDC-6058-4486-8922-0E2A0318239E}"/>
          </ac:grpSpMkLst>
        </pc:grpChg>
        <pc:grpChg chg="mod">
          <ac:chgData name="Matthew Levy" userId="687b95b9-071c-46c3-8399-192c10b763c0" providerId="ADAL" clId="{0259E925-2F7A-4A05-93A2-303B6374F638}" dt="2019-10-10T09:44:08.391" v="187" actId="571"/>
          <ac:grpSpMkLst>
            <pc:docMk/>
            <pc:sldMk cId="3617659411" sldId="677"/>
            <ac:grpSpMk id="858" creationId="{0DDFABB3-1DB4-4589-A191-6A2C249F91D3}"/>
          </ac:grpSpMkLst>
        </pc:grpChg>
        <pc:grpChg chg="mod">
          <ac:chgData name="Matthew Levy" userId="687b95b9-071c-46c3-8399-192c10b763c0" providerId="ADAL" clId="{0259E925-2F7A-4A05-93A2-303B6374F638}" dt="2019-10-10T09:44:08.391" v="187" actId="571"/>
          <ac:grpSpMkLst>
            <pc:docMk/>
            <pc:sldMk cId="3617659411" sldId="677"/>
            <ac:grpSpMk id="859" creationId="{978B3459-C6B4-4160-A781-836902778F39}"/>
          </ac:grpSpMkLst>
        </pc:grpChg>
        <pc:grpChg chg="mod">
          <ac:chgData name="Matthew Levy" userId="687b95b9-071c-46c3-8399-192c10b763c0" providerId="ADAL" clId="{0259E925-2F7A-4A05-93A2-303B6374F638}" dt="2019-10-10T09:44:08.391" v="187" actId="571"/>
          <ac:grpSpMkLst>
            <pc:docMk/>
            <pc:sldMk cId="3617659411" sldId="677"/>
            <ac:grpSpMk id="860" creationId="{EA8CAE1D-2DFC-42C5-A61B-9D8FAEFC8D66}"/>
          </ac:grpSpMkLst>
        </pc:grpChg>
        <pc:grpChg chg="mod">
          <ac:chgData name="Matthew Levy" userId="687b95b9-071c-46c3-8399-192c10b763c0" providerId="ADAL" clId="{0259E925-2F7A-4A05-93A2-303B6374F638}" dt="2019-10-10T09:44:08.391" v="187" actId="571"/>
          <ac:grpSpMkLst>
            <pc:docMk/>
            <pc:sldMk cId="3617659411" sldId="677"/>
            <ac:grpSpMk id="861" creationId="{1D2AA48E-22C6-4556-864C-406CFB0929C9}"/>
          </ac:grpSpMkLst>
        </pc:grpChg>
        <pc:grpChg chg="mod">
          <ac:chgData name="Matthew Levy" userId="687b95b9-071c-46c3-8399-192c10b763c0" providerId="ADAL" clId="{0259E925-2F7A-4A05-93A2-303B6374F638}" dt="2019-10-10T09:44:08.391" v="187" actId="571"/>
          <ac:grpSpMkLst>
            <pc:docMk/>
            <pc:sldMk cId="3617659411" sldId="677"/>
            <ac:grpSpMk id="862" creationId="{E60648F8-27A8-43B7-9B75-09FD79845CBC}"/>
          </ac:grpSpMkLst>
        </pc:grpChg>
        <pc:grpChg chg="mod">
          <ac:chgData name="Matthew Levy" userId="687b95b9-071c-46c3-8399-192c10b763c0" providerId="ADAL" clId="{0259E925-2F7A-4A05-93A2-303B6374F638}" dt="2019-10-10T09:44:08.391" v="187" actId="571"/>
          <ac:grpSpMkLst>
            <pc:docMk/>
            <pc:sldMk cId="3617659411" sldId="677"/>
            <ac:grpSpMk id="863" creationId="{4A9E122E-71BD-4A0E-9490-B102317DCB72}"/>
          </ac:grpSpMkLst>
        </pc:grpChg>
        <pc:grpChg chg="mod">
          <ac:chgData name="Matthew Levy" userId="687b95b9-071c-46c3-8399-192c10b763c0" providerId="ADAL" clId="{0259E925-2F7A-4A05-93A2-303B6374F638}" dt="2019-10-10T09:44:08.391" v="187" actId="571"/>
          <ac:grpSpMkLst>
            <pc:docMk/>
            <pc:sldMk cId="3617659411" sldId="677"/>
            <ac:grpSpMk id="864" creationId="{28E90A53-DCB8-4F64-9350-5544FB66E3F4}"/>
          </ac:grpSpMkLst>
        </pc:grpChg>
        <pc:grpChg chg="mod">
          <ac:chgData name="Matthew Levy" userId="687b95b9-071c-46c3-8399-192c10b763c0" providerId="ADAL" clId="{0259E925-2F7A-4A05-93A2-303B6374F638}" dt="2019-10-10T09:44:08.391" v="187" actId="571"/>
          <ac:grpSpMkLst>
            <pc:docMk/>
            <pc:sldMk cId="3617659411" sldId="677"/>
            <ac:grpSpMk id="865" creationId="{0FC4F72B-A539-4EC2-AE91-4B5E67481698}"/>
          </ac:grpSpMkLst>
        </pc:grpChg>
        <pc:grpChg chg="mod">
          <ac:chgData name="Matthew Levy" userId="687b95b9-071c-46c3-8399-192c10b763c0" providerId="ADAL" clId="{0259E925-2F7A-4A05-93A2-303B6374F638}" dt="2019-10-10T09:44:08.391" v="187" actId="571"/>
          <ac:grpSpMkLst>
            <pc:docMk/>
            <pc:sldMk cId="3617659411" sldId="677"/>
            <ac:grpSpMk id="866" creationId="{BCA47A28-25B1-4C9B-A05D-D62185B58809}"/>
          </ac:grpSpMkLst>
        </pc:grpChg>
        <pc:grpChg chg="mod">
          <ac:chgData name="Matthew Levy" userId="687b95b9-071c-46c3-8399-192c10b763c0" providerId="ADAL" clId="{0259E925-2F7A-4A05-93A2-303B6374F638}" dt="2019-10-10T09:44:08.391" v="187" actId="571"/>
          <ac:grpSpMkLst>
            <pc:docMk/>
            <pc:sldMk cId="3617659411" sldId="677"/>
            <ac:grpSpMk id="867" creationId="{3A5465ED-B5A8-43AC-B541-7032156A0171}"/>
          </ac:grpSpMkLst>
        </pc:grpChg>
        <pc:grpChg chg="mod">
          <ac:chgData name="Matthew Levy" userId="687b95b9-071c-46c3-8399-192c10b763c0" providerId="ADAL" clId="{0259E925-2F7A-4A05-93A2-303B6374F638}" dt="2019-10-10T09:44:08.391" v="187" actId="571"/>
          <ac:grpSpMkLst>
            <pc:docMk/>
            <pc:sldMk cId="3617659411" sldId="677"/>
            <ac:grpSpMk id="868" creationId="{CFFE6E26-5D50-4655-8A6E-263D87C19FB6}"/>
          </ac:grpSpMkLst>
        </pc:grpChg>
        <pc:grpChg chg="mod">
          <ac:chgData name="Matthew Levy" userId="687b95b9-071c-46c3-8399-192c10b763c0" providerId="ADAL" clId="{0259E925-2F7A-4A05-93A2-303B6374F638}" dt="2019-10-10T09:44:08.391" v="187" actId="571"/>
          <ac:grpSpMkLst>
            <pc:docMk/>
            <pc:sldMk cId="3617659411" sldId="677"/>
            <ac:grpSpMk id="869" creationId="{E4C5F89B-8C78-4EED-9BB1-3D6ED8ADC632}"/>
          </ac:grpSpMkLst>
        </pc:grpChg>
        <pc:grpChg chg="mod">
          <ac:chgData name="Matthew Levy" userId="687b95b9-071c-46c3-8399-192c10b763c0" providerId="ADAL" clId="{0259E925-2F7A-4A05-93A2-303B6374F638}" dt="2019-10-10T09:44:08.391" v="187" actId="571"/>
          <ac:grpSpMkLst>
            <pc:docMk/>
            <pc:sldMk cId="3617659411" sldId="677"/>
            <ac:grpSpMk id="870" creationId="{BC30CED9-EFB5-4C0E-AF3A-06C160BD1CBA}"/>
          </ac:grpSpMkLst>
        </pc:grpChg>
        <pc:grpChg chg="mod">
          <ac:chgData name="Matthew Levy" userId="687b95b9-071c-46c3-8399-192c10b763c0" providerId="ADAL" clId="{0259E925-2F7A-4A05-93A2-303B6374F638}" dt="2019-10-10T09:44:08.391" v="187" actId="571"/>
          <ac:grpSpMkLst>
            <pc:docMk/>
            <pc:sldMk cId="3617659411" sldId="677"/>
            <ac:grpSpMk id="871" creationId="{115DF1BD-E7CD-420E-9621-C771CE2D7742}"/>
          </ac:grpSpMkLst>
        </pc:grpChg>
        <pc:grpChg chg="mod">
          <ac:chgData name="Matthew Levy" userId="687b95b9-071c-46c3-8399-192c10b763c0" providerId="ADAL" clId="{0259E925-2F7A-4A05-93A2-303B6374F638}" dt="2019-10-10T09:44:08.391" v="187" actId="571"/>
          <ac:grpSpMkLst>
            <pc:docMk/>
            <pc:sldMk cId="3617659411" sldId="677"/>
            <ac:grpSpMk id="872" creationId="{B58552A3-A76C-4725-9067-F14FBF97056F}"/>
          </ac:grpSpMkLst>
        </pc:grpChg>
        <pc:grpChg chg="mod">
          <ac:chgData name="Matthew Levy" userId="687b95b9-071c-46c3-8399-192c10b763c0" providerId="ADAL" clId="{0259E925-2F7A-4A05-93A2-303B6374F638}" dt="2019-10-10T09:44:08.391" v="187" actId="571"/>
          <ac:grpSpMkLst>
            <pc:docMk/>
            <pc:sldMk cId="3617659411" sldId="677"/>
            <ac:grpSpMk id="873" creationId="{91FC6423-8DBA-4E2B-B3B5-9B9A0D3015CD}"/>
          </ac:grpSpMkLst>
        </pc:grpChg>
        <pc:grpChg chg="mod">
          <ac:chgData name="Matthew Levy" userId="687b95b9-071c-46c3-8399-192c10b763c0" providerId="ADAL" clId="{0259E925-2F7A-4A05-93A2-303B6374F638}" dt="2019-10-10T09:44:08.391" v="187" actId="571"/>
          <ac:grpSpMkLst>
            <pc:docMk/>
            <pc:sldMk cId="3617659411" sldId="677"/>
            <ac:grpSpMk id="874" creationId="{2666A653-009B-4AD6-A284-98535ECBE77F}"/>
          </ac:grpSpMkLst>
        </pc:grpChg>
        <pc:grpChg chg="mod">
          <ac:chgData name="Matthew Levy" userId="687b95b9-071c-46c3-8399-192c10b763c0" providerId="ADAL" clId="{0259E925-2F7A-4A05-93A2-303B6374F638}" dt="2019-10-10T09:44:08.391" v="187" actId="571"/>
          <ac:grpSpMkLst>
            <pc:docMk/>
            <pc:sldMk cId="3617659411" sldId="677"/>
            <ac:grpSpMk id="875" creationId="{1AAC1D2A-70B8-4FC6-B3AB-C4969757FBF4}"/>
          </ac:grpSpMkLst>
        </pc:grpChg>
        <pc:grpChg chg="mod">
          <ac:chgData name="Matthew Levy" userId="687b95b9-071c-46c3-8399-192c10b763c0" providerId="ADAL" clId="{0259E925-2F7A-4A05-93A2-303B6374F638}" dt="2019-10-10T09:44:08.391" v="187" actId="571"/>
          <ac:grpSpMkLst>
            <pc:docMk/>
            <pc:sldMk cId="3617659411" sldId="677"/>
            <ac:grpSpMk id="876" creationId="{62989A82-E705-4E70-9342-5BA729429719}"/>
          </ac:grpSpMkLst>
        </pc:grpChg>
        <pc:grpChg chg="mod">
          <ac:chgData name="Matthew Levy" userId="687b95b9-071c-46c3-8399-192c10b763c0" providerId="ADAL" clId="{0259E925-2F7A-4A05-93A2-303B6374F638}" dt="2019-10-10T09:44:08.391" v="187" actId="571"/>
          <ac:grpSpMkLst>
            <pc:docMk/>
            <pc:sldMk cId="3617659411" sldId="677"/>
            <ac:grpSpMk id="877" creationId="{EC8830C7-7129-497A-9AB7-21C1B3632859}"/>
          </ac:grpSpMkLst>
        </pc:grpChg>
        <pc:grpChg chg="mod">
          <ac:chgData name="Matthew Levy" userId="687b95b9-071c-46c3-8399-192c10b763c0" providerId="ADAL" clId="{0259E925-2F7A-4A05-93A2-303B6374F638}" dt="2019-10-10T09:44:08.391" v="187" actId="571"/>
          <ac:grpSpMkLst>
            <pc:docMk/>
            <pc:sldMk cId="3617659411" sldId="677"/>
            <ac:grpSpMk id="878" creationId="{92F11C97-6CE1-4568-9A17-42518E3A00DA}"/>
          </ac:grpSpMkLst>
        </pc:grpChg>
        <pc:grpChg chg="mod">
          <ac:chgData name="Matthew Levy" userId="687b95b9-071c-46c3-8399-192c10b763c0" providerId="ADAL" clId="{0259E925-2F7A-4A05-93A2-303B6374F638}" dt="2019-10-10T09:44:08.391" v="187" actId="571"/>
          <ac:grpSpMkLst>
            <pc:docMk/>
            <pc:sldMk cId="3617659411" sldId="677"/>
            <ac:grpSpMk id="879" creationId="{02F3DEAE-9C4E-4F8C-8562-BE88714587E6}"/>
          </ac:grpSpMkLst>
        </pc:grpChg>
        <pc:grpChg chg="mod">
          <ac:chgData name="Matthew Levy" userId="687b95b9-071c-46c3-8399-192c10b763c0" providerId="ADAL" clId="{0259E925-2F7A-4A05-93A2-303B6374F638}" dt="2019-10-10T09:44:08.391" v="187" actId="571"/>
          <ac:grpSpMkLst>
            <pc:docMk/>
            <pc:sldMk cId="3617659411" sldId="677"/>
            <ac:grpSpMk id="880" creationId="{FB195AFE-24DA-4664-ACFC-E707C85C4F2F}"/>
          </ac:grpSpMkLst>
        </pc:grpChg>
        <pc:grpChg chg="mod">
          <ac:chgData name="Matthew Levy" userId="687b95b9-071c-46c3-8399-192c10b763c0" providerId="ADAL" clId="{0259E925-2F7A-4A05-93A2-303B6374F638}" dt="2019-10-10T09:44:08.391" v="187" actId="571"/>
          <ac:grpSpMkLst>
            <pc:docMk/>
            <pc:sldMk cId="3617659411" sldId="677"/>
            <ac:grpSpMk id="881" creationId="{94CDEFF4-4FE3-43C3-A7B5-6DBC8328884B}"/>
          </ac:grpSpMkLst>
        </pc:grpChg>
        <pc:grpChg chg="mod">
          <ac:chgData name="Matthew Levy" userId="687b95b9-071c-46c3-8399-192c10b763c0" providerId="ADAL" clId="{0259E925-2F7A-4A05-93A2-303B6374F638}" dt="2019-10-10T09:44:08.391" v="187" actId="571"/>
          <ac:grpSpMkLst>
            <pc:docMk/>
            <pc:sldMk cId="3617659411" sldId="677"/>
            <ac:grpSpMk id="882" creationId="{74139B17-4456-410D-91B5-C160D89679BE}"/>
          </ac:grpSpMkLst>
        </pc:grpChg>
        <pc:grpChg chg="mod">
          <ac:chgData name="Matthew Levy" userId="687b95b9-071c-46c3-8399-192c10b763c0" providerId="ADAL" clId="{0259E925-2F7A-4A05-93A2-303B6374F638}" dt="2019-10-10T09:44:08.391" v="187" actId="571"/>
          <ac:grpSpMkLst>
            <pc:docMk/>
            <pc:sldMk cId="3617659411" sldId="677"/>
            <ac:grpSpMk id="883" creationId="{027C273E-92B5-46E2-85BF-A8AFDB252895}"/>
          </ac:grpSpMkLst>
        </pc:grpChg>
        <pc:grpChg chg="mod">
          <ac:chgData name="Matthew Levy" userId="687b95b9-071c-46c3-8399-192c10b763c0" providerId="ADAL" clId="{0259E925-2F7A-4A05-93A2-303B6374F638}" dt="2019-10-10T09:44:08.391" v="187" actId="571"/>
          <ac:grpSpMkLst>
            <pc:docMk/>
            <pc:sldMk cId="3617659411" sldId="677"/>
            <ac:grpSpMk id="884" creationId="{40F402DD-38DA-4236-AB52-170719340E67}"/>
          </ac:grpSpMkLst>
        </pc:grpChg>
        <pc:grpChg chg="mod">
          <ac:chgData name="Matthew Levy" userId="687b95b9-071c-46c3-8399-192c10b763c0" providerId="ADAL" clId="{0259E925-2F7A-4A05-93A2-303B6374F638}" dt="2019-10-10T09:44:08.391" v="187" actId="571"/>
          <ac:grpSpMkLst>
            <pc:docMk/>
            <pc:sldMk cId="3617659411" sldId="677"/>
            <ac:grpSpMk id="885" creationId="{7377BD17-1B8E-44CB-9112-A76B8FCB01AE}"/>
          </ac:grpSpMkLst>
        </pc:grpChg>
        <pc:grpChg chg="mod">
          <ac:chgData name="Matthew Levy" userId="687b95b9-071c-46c3-8399-192c10b763c0" providerId="ADAL" clId="{0259E925-2F7A-4A05-93A2-303B6374F638}" dt="2019-10-10T09:44:08.391" v="187" actId="571"/>
          <ac:grpSpMkLst>
            <pc:docMk/>
            <pc:sldMk cId="3617659411" sldId="677"/>
            <ac:grpSpMk id="886" creationId="{BFFDD6AF-8F15-454B-A723-85417C7272EE}"/>
          </ac:grpSpMkLst>
        </pc:grpChg>
        <pc:grpChg chg="mod">
          <ac:chgData name="Matthew Levy" userId="687b95b9-071c-46c3-8399-192c10b763c0" providerId="ADAL" clId="{0259E925-2F7A-4A05-93A2-303B6374F638}" dt="2019-10-10T09:44:08.391" v="187" actId="571"/>
          <ac:grpSpMkLst>
            <pc:docMk/>
            <pc:sldMk cId="3617659411" sldId="677"/>
            <ac:grpSpMk id="887" creationId="{04E6AD5C-8A30-4EB4-B6AB-B81C05CEA885}"/>
          </ac:grpSpMkLst>
        </pc:grpChg>
        <pc:grpChg chg="mod">
          <ac:chgData name="Matthew Levy" userId="687b95b9-071c-46c3-8399-192c10b763c0" providerId="ADAL" clId="{0259E925-2F7A-4A05-93A2-303B6374F638}" dt="2019-10-10T09:44:08.391" v="187" actId="571"/>
          <ac:grpSpMkLst>
            <pc:docMk/>
            <pc:sldMk cId="3617659411" sldId="677"/>
            <ac:grpSpMk id="888" creationId="{2FBDACB7-7254-4E4A-B291-9759D307B545}"/>
          </ac:grpSpMkLst>
        </pc:grpChg>
        <pc:grpChg chg="mod">
          <ac:chgData name="Matthew Levy" userId="687b95b9-071c-46c3-8399-192c10b763c0" providerId="ADAL" clId="{0259E925-2F7A-4A05-93A2-303B6374F638}" dt="2019-10-10T09:44:08.391" v="187" actId="571"/>
          <ac:grpSpMkLst>
            <pc:docMk/>
            <pc:sldMk cId="3617659411" sldId="677"/>
            <ac:grpSpMk id="889" creationId="{9F270E6D-E6C5-485A-9C74-C9A1755F1EED}"/>
          </ac:grpSpMkLst>
        </pc:grpChg>
        <pc:grpChg chg="mod">
          <ac:chgData name="Matthew Levy" userId="687b95b9-071c-46c3-8399-192c10b763c0" providerId="ADAL" clId="{0259E925-2F7A-4A05-93A2-303B6374F638}" dt="2019-10-10T09:44:08.391" v="187" actId="571"/>
          <ac:grpSpMkLst>
            <pc:docMk/>
            <pc:sldMk cId="3617659411" sldId="677"/>
            <ac:grpSpMk id="890" creationId="{EF3F1665-A2EB-4B6C-AD6E-97E0EA5E0BAE}"/>
          </ac:grpSpMkLst>
        </pc:grpChg>
        <pc:grpChg chg="mod">
          <ac:chgData name="Matthew Levy" userId="687b95b9-071c-46c3-8399-192c10b763c0" providerId="ADAL" clId="{0259E925-2F7A-4A05-93A2-303B6374F638}" dt="2019-10-10T09:44:08.391" v="187" actId="571"/>
          <ac:grpSpMkLst>
            <pc:docMk/>
            <pc:sldMk cId="3617659411" sldId="677"/>
            <ac:grpSpMk id="891" creationId="{66F3C470-9EC1-44A0-96D0-81202E4996DF}"/>
          </ac:grpSpMkLst>
        </pc:grpChg>
        <pc:grpChg chg="mod">
          <ac:chgData name="Matthew Levy" userId="687b95b9-071c-46c3-8399-192c10b763c0" providerId="ADAL" clId="{0259E925-2F7A-4A05-93A2-303B6374F638}" dt="2019-10-10T09:44:08.391" v="187" actId="571"/>
          <ac:grpSpMkLst>
            <pc:docMk/>
            <pc:sldMk cId="3617659411" sldId="677"/>
            <ac:grpSpMk id="892" creationId="{D04DBB9E-E0D8-4DD8-A5FF-94B5D67F4DD3}"/>
          </ac:grpSpMkLst>
        </pc:grpChg>
        <pc:grpChg chg="mod">
          <ac:chgData name="Matthew Levy" userId="687b95b9-071c-46c3-8399-192c10b763c0" providerId="ADAL" clId="{0259E925-2F7A-4A05-93A2-303B6374F638}" dt="2019-10-10T09:44:08.391" v="187" actId="571"/>
          <ac:grpSpMkLst>
            <pc:docMk/>
            <pc:sldMk cId="3617659411" sldId="677"/>
            <ac:grpSpMk id="893" creationId="{9296E567-CC52-4CBD-B5FC-550BE18353B9}"/>
          </ac:grpSpMkLst>
        </pc:grpChg>
        <pc:grpChg chg="mod">
          <ac:chgData name="Matthew Levy" userId="687b95b9-071c-46c3-8399-192c10b763c0" providerId="ADAL" clId="{0259E925-2F7A-4A05-93A2-303B6374F638}" dt="2019-10-10T09:44:08.391" v="187" actId="571"/>
          <ac:grpSpMkLst>
            <pc:docMk/>
            <pc:sldMk cId="3617659411" sldId="677"/>
            <ac:grpSpMk id="894" creationId="{AA9406F7-9092-453A-B3E7-B22DA24D9526}"/>
          </ac:grpSpMkLst>
        </pc:grpChg>
        <pc:grpChg chg="mod">
          <ac:chgData name="Matthew Levy" userId="687b95b9-071c-46c3-8399-192c10b763c0" providerId="ADAL" clId="{0259E925-2F7A-4A05-93A2-303B6374F638}" dt="2019-10-10T09:44:08.391" v="187" actId="571"/>
          <ac:grpSpMkLst>
            <pc:docMk/>
            <pc:sldMk cId="3617659411" sldId="677"/>
            <ac:grpSpMk id="895" creationId="{272B67D2-47A3-44BE-BEEA-85C5215AA22B}"/>
          </ac:grpSpMkLst>
        </pc:grpChg>
        <pc:grpChg chg="mod">
          <ac:chgData name="Matthew Levy" userId="687b95b9-071c-46c3-8399-192c10b763c0" providerId="ADAL" clId="{0259E925-2F7A-4A05-93A2-303B6374F638}" dt="2019-10-10T09:44:08.391" v="187" actId="571"/>
          <ac:grpSpMkLst>
            <pc:docMk/>
            <pc:sldMk cId="3617659411" sldId="677"/>
            <ac:grpSpMk id="896" creationId="{2FD8A86F-97D7-4F2F-A1DE-3B86E55F9785}"/>
          </ac:grpSpMkLst>
        </pc:grpChg>
        <pc:grpChg chg="mod">
          <ac:chgData name="Matthew Levy" userId="687b95b9-071c-46c3-8399-192c10b763c0" providerId="ADAL" clId="{0259E925-2F7A-4A05-93A2-303B6374F638}" dt="2019-10-10T09:44:08.391" v="187" actId="571"/>
          <ac:grpSpMkLst>
            <pc:docMk/>
            <pc:sldMk cId="3617659411" sldId="677"/>
            <ac:grpSpMk id="897" creationId="{4A7791D6-D362-4490-A953-7738A75D18B0}"/>
          </ac:grpSpMkLst>
        </pc:grpChg>
        <pc:grpChg chg="mod">
          <ac:chgData name="Matthew Levy" userId="687b95b9-071c-46c3-8399-192c10b763c0" providerId="ADAL" clId="{0259E925-2F7A-4A05-93A2-303B6374F638}" dt="2019-10-10T09:44:08.391" v="187" actId="571"/>
          <ac:grpSpMkLst>
            <pc:docMk/>
            <pc:sldMk cId="3617659411" sldId="677"/>
            <ac:grpSpMk id="898" creationId="{2547E2F6-EC10-49D0-AEEF-4D8B90519A6A}"/>
          </ac:grpSpMkLst>
        </pc:grpChg>
        <pc:grpChg chg="mod">
          <ac:chgData name="Matthew Levy" userId="687b95b9-071c-46c3-8399-192c10b763c0" providerId="ADAL" clId="{0259E925-2F7A-4A05-93A2-303B6374F638}" dt="2019-10-10T09:44:08.391" v="187" actId="571"/>
          <ac:grpSpMkLst>
            <pc:docMk/>
            <pc:sldMk cId="3617659411" sldId="677"/>
            <ac:grpSpMk id="899" creationId="{96A1E9A1-7BD9-4A7E-80C8-CE6F759D3139}"/>
          </ac:grpSpMkLst>
        </pc:grpChg>
        <pc:grpChg chg="mod">
          <ac:chgData name="Matthew Levy" userId="687b95b9-071c-46c3-8399-192c10b763c0" providerId="ADAL" clId="{0259E925-2F7A-4A05-93A2-303B6374F638}" dt="2019-10-10T09:44:08.391" v="187" actId="571"/>
          <ac:grpSpMkLst>
            <pc:docMk/>
            <pc:sldMk cId="3617659411" sldId="677"/>
            <ac:grpSpMk id="900" creationId="{EF43278E-3F73-4E48-976E-11FC9698CAC9}"/>
          </ac:grpSpMkLst>
        </pc:grpChg>
        <pc:grpChg chg="mod">
          <ac:chgData name="Matthew Levy" userId="687b95b9-071c-46c3-8399-192c10b763c0" providerId="ADAL" clId="{0259E925-2F7A-4A05-93A2-303B6374F638}" dt="2019-10-10T09:44:08.391" v="187" actId="571"/>
          <ac:grpSpMkLst>
            <pc:docMk/>
            <pc:sldMk cId="3617659411" sldId="677"/>
            <ac:grpSpMk id="901" creationId="{251BFC31-27BB-442E-9380-D24FE0451B13}"/>
          </ac:grpSpMkLst>
        </pc:grpChg>
        <pc:grpChg chg="mod">
          <ac:chgData name="Matthew Levy" userId="687b95b9-071c-46c3-8399-192c10b763c0" providerId="ADAL" clId="{0259E925-2F7A-4A05-93A2-303B6374F638}" dt="2019-10-10T09:44:08.391" v="187" actId="571"/>
          <ac:grpSpMkLst>
            <pc:docMk/>
            <pc:sldMk cId="3617659411" sldId="677"/>
            <ac:grpSpMk id="902" creationId="{3EAD5EE0-3C1B-450C-B4BF-615E2AD9581A}"/>
          </ac:grpSpMkLst>
        </pc:grpChg>
        <pc:grpChg chg="mod">
          <ac:chgData name="Matthew Levy" userId="687b95b9-071c-46c3-8399-192c10b763c0" providerId="ADAL" clId="{0259E925-2F7A-4A05-93A2-303B6374F638}" dt="2019-10-10T09:44:08.391" v="187" actId="571"/>
          <ac:grpSpMkLst>
            <pc:docMk/>
            <pc:sldMk cId="3617659411" sldId="677"/>
            <ac:grpSpMk id="903" creationId="{DE09153D-9AE6-4151-A395-F58850644DD6}"/>
          </ac:grpSpMkLst>
        </pc:grpChg>
        <pc:grpChg chg="mod">
          <ac:chgData name="Matthew Levy" userId="687b95b9-071c-46c3-8399-192c10b763c0" providerId="ADAL" clId="{0259E925-2F7A-4A05-93A2-303B6374F638}" dt="2019-10-10T09:44:08.391" v="187" actId="571"/>
          <ac:grpSpMkLst>
            <pc:docMk/>
            <pc:sldMk cId="3617659411" sldId="677"/>
            <ac:grpSpMk id="904" creationId="{1B4EB725-28F6-43DC-826B-2D453ED021E5}"/>
          </ac:grpSpMkLst>
        </pc:grpChg>
        <pc:grpChg chg="mod">
          <ac:chgData name="Matthew Levy" userId="687b95b9-071c-46c3-8399-192c10b763c0" providerId="ADAL" clId="{0259E925-2F7A-4A05-93A2-303B6374F638}" dt="2019-10-10T09:44:08.391" v="187" actId="571"/>
          <ac:grpSpMkLst>
            <pc:docMk/>
            <pc:sldMk cId="3617659411" sldId="677"/>
            <ac:grpSpMk id="905" creationId="{03903306-CB12-4CF4-A027-5731CFA57647}"/>
          </ac:grpSpMkLst>
        </pc:grpChg>
        <pc:grpChg chg="mod">
          <ac:chgData name="Matthew Levy" userId="687b95b9-071c-46c3-8399-192c10b763c0" providerId="ADAL" clId="{0259E925-2F7A-4A05-93A2-303B6374F638}" dt="2019-10-10T09:44:08.391" v="187" actId="571"/>
          <ac:grpSpMkLst>
            <pc:docMk/>
            <pc:sldMk cId="3617659411" sldId="677"/>
            <ac:grpSpMk id="906" creationId="{C2103ECF-0CD6-47A7-B0CB-9600E0414DC8}"/>
          </ac:grpSpMkLst>
        </pc:grpChg>
        <pc:grpChg chg="mod">
          <ac:chgData name="Matthew Levy" userId="687b95b9-071c-46c3-8399-192c10b763c0" providerId="ADAL" clId="{0259E925-2F7A-4A05-93A2-303B6374F638}" dt="2019-10-10T09:44:08.391" v="187" actId="571"/>
          <ac:grpSpMkLst>
            <pc:docMk/>
            <pc:sldMk cId="3617659411" sldId="677"/>
            <ac:grpSpMk id="907" creationId="{CC958DCC-D9F0-4E65-9E7F-5808E8CCC5C4}"/>
          </ac:grpSpMkLst>
        </pc:grpChg>
        <pc:grpChg chg="mod">
          <ac:chgData name="Matthew Levy" userId="687b95b9-071c-46c3-8399-192c10b763c0" providerId="ADAL" clId="{0259E925-2F7A-4A05-93A2-303B6374F638}" dt="2019-10-10T09:44:08.391" v="187" actId="571"/>
          <ac:grpSpMkLst>
            <pc:docMk/>
            <pc:sldMk cId="3617659411" sldId="677"/>
            <ac:grpSpMk id="908" creationId="{D22ED27B-8FCC-4C20-B2FA-9AFE04125947}"/>
          </ac:grpSpMkLst>
        </pc:grpChg>
        <pc:grpChg chg="mod">
          <ac:chgData name="Matthew Levy" userId="687b95b9-071c-46c3-8399-192c10b763c0" providerId="ADAL" clId="{0259E925-2F7A-4A05-93A2-303B6374F638}" dt="2019-10-10T09:44:08.391" v="187" actId="571"/>
          <ac:grpSpMkLst>
            <pc:docMk/>
            <pc:sldMk cId="3617659411" sldId="677"/>
            <ac:grpSpMk id="909" creationId="{BFE7F825-2269-4BF1-B48C-9651F5F71407}"/>
          </ac:grpSpMkLst>
        </pc:grpChg>
        <pc:grpChg chg="mod">
          <ac:chgData name="Matthew Levy" userId="687b95b9-071c-46c3-8399-192c10b763c0" providerId="ADAL" clId="{0259E925-2F7A-4A05-93A2-303B6374F638}" dt="2019-10-10T09:44:08.391" v="187" actId="571"/>
          <ac:grpSpMkLst>
            <pc:docMk/>
            <pc:sldMk cId="3617659411" sldId="677"/>
            <ac:grpSpMk id="910" creationId="{5DAE9EA6-F834-4573-A03E-9B10B3C21E91}"/>
          </ac:grpSpMkLst>
        </pc:grpChg>
        <pc:grpChg chg="mod">
          <ac:chgData name="Matthew Levy" userId="687b95b9-071c-46c3-8399-192c10b763c0" providerId="ADAL" clId="{0259E925-2F7A-4A05-93A2-303B6374F638}" dt="2019-10-10T09:44:08.391" v="187" actId="571"/>
          <ac:grpSpMkLst>
            <pc:docMk/>
            <pc:sldMk cId="3617659411" sldId="677"/>
            <ac:grpSpMk id="911" creationId="{B13BD6D6-1AD9-45AF-B826-B318D0B142AA}"/>
          </ac:grpSpMkLst>
        </pc:grpChg>
        <pc:grpChg chg="mod">
          <ac:chgData name="Matthew Levy" userId="687b95b9-071c-46c3-8399-192c10b763c0" providerId="ADAL" clId="{0259E925-2F7A-4A05-93A2-303B6374F638}" dt="2019-10-10T09:44:08.391" v="187" actId="571"/>
          <ac:grpSpMkLst>
            <pc:docMk/>
            <pc:sldMk cId="3617659411" sldId="677"/>
            <ac:grpSpMk id="912" creationId="{EE5B4C42-3580-47F5-80A5-258D255DD431}"/>
          </ac:grpSpMkLst>
        </pc:grpChg>
        <pc:grpChg chg="mod">
          <ac:chgData name="Matthew Levy" userId="687b95b9-071c-46c3-8399-192c10b763c0" providerId="ADAL" clId="{0259E925-2F7A-4A05-93A2-303B6374F638}" dt="2019-10-10T09:44:08.391" v="187" actId="571"/>
          <ac:grpSpMkLst>
            <pc:docMk/>
            <pc:sldMk cId="3617659411" sldId="677"/>
            <ac:grpSpMk id="913" creationId="{35464604-C04F-4853-8AF7-BF65F43CE54C}"/>
          </ac:grpSpMkLst>
        </pc:grpChg>
        <pc:grpChg chg="mod">
          <ac:chgData name="Matthew Levy" userId="687b95b9-071c-46c3-8399-192c10b763c0" providerId="ADAL" clId="{0259E925-2F7A-4A05-93A2-303B6374F638}" dt="2019-10-10T09:44:08.391" v="187" actId="571"/>
          <ac:grpSpMkLst>
            <pc:docMk/>
            <pc:sldMk cId="3617659411" sldId="677"/>
            <ac:grpSpMk id="914" creationId="{5FCCCBF0-53D0-4EE4-8BAE-37A35F1F5A4E}"/>
          </ac:grpSpMkLst>
        </pc:grpChg>
        <pc:grpChg chg="mod">
          <ac:chgData name="Matthew Levy" userId="687b95b9-071c-46c3-8399-192c10b763c0" providerId="ADAL" clId="{0259E925-2F7A-4A05-93A2-303B6374F638}" dt="2019-10-10T09:44:08.391" v="187" actId="571"/>
          <ac:grpSpMkLst>
            <pc:docMk/>
            <pc:sldMk cId="3617659411" sldId="677"/>
            <ac:grpSpMk id="915" creationId="{896CA2BC-B4B9-406E-B84F-90D955E3664D}"/>
          </ac:grpSpMkLst>
        </pc:grpChg>
        <pc:grpChg chg="mod">
          <ac:chgData name="Matthew Levy" userId="687b95b9-071c-46c3-8399-192c10b763c0" providerId="ADAL" clId="{0259E925-2F7A-4A05-93A2-303B6374F638}" dt="2019-10-10T09:44:08.391" v="187" actId="571"/>
          <ac:grpSpMkLst>
            <pc:docMk/>
            <pc:sldMk cId="3617659411" sldId="677"/>
            <ac:grpSpMk id="916" creationId="{A75E2DBC-501B-4ACA-A10A-7408F1C2C9A3}"/>
          </ac:grpSpMkLst>
        </pc:grpChg>
        <pc:grpChg chg="mod">
          <ac:chgData name="Matthew Levy" userId="687b95b9-071c-46c3-8399-192c10b763c0" providerId="ADAL" clId="{0259E925-2F7A-4A05-93A2-303B6374F638}" dt="2019-10-10T09:44:08.391" v="187" actId="571"/>
          <ac:grpSpMkLst>
            <pc:docMk/>
            <pc:sldMk cId="3617659411" sldId="677"/>
            <ac:grpSpMk id="917" creationId="{F08EF793-3232-46A9-8ED9-BDBA3AAE68E0}"/>
          </ac:grpSpMkLst>
        </pc:grpChg>
        <pc:grpChg chg="mod">
          <ac:chgData name="Matthew Levy" userId="687b95b9-071c-46c3-8399-192c10b763c0" providerId="ADAL" clId="{0259E925-2F7A-4A05-93A2-303B6374F638}" dt="2019-10-10T09:44:08.391" v="187" actId="571"/>
          <ac:grpSpMkLst>
            <pc:docMk/>
            <pc:sldMk cId="3617659411" sldId="677"/>
            <ac:grpSpMk id="918" creationId="{00AB0D34-D554-42F5-BEEE-098C1899C30E}"/>
          </ac:grpSpMkLst>
        </pc:grpChg>
        <pc:grpChg chg="mod">
          <ac:chgData name="Matthew Levy" userId="687b95b9-071c-46c3-8399-192c10b763c0" providerId="ADAL" clId="{0259E925-2F7A-4A05-93A2-303B6374F638}" dt="2019-10-10T09:44:08.391" v="187" actId="571"/>
          <ac:grpSpMkLst>
            <pc:docMk/>
            <pc:sldMk cId="3617659411" sldId="677"/>
            <ac:grpSpMk id="919" creationId="{16CE6C59-82AE-4DD3-A25B-252BC35E12C3}"/>
          </ac:grpSpMkLst>
        </pc:grpChg>
        <pc:grpChg chg="mod">
          <ac:chgData name="Matthew Levy" userId="687b95b9-071c-46c3-8399-192c10b763c0" providerId="ADAL" clId="{0259E925-2F7A-4A05-93A2-303B6374F638}" dt="2019-10-10T09:44:08.391" v="187" actId="571"/>
          <ac:grpSpMkLst>
            <pc:docMk/>
            <pc:sldMk cId="3617659411" sldId="677"/>
            <ac:grpSpMk id="920" creationId="{33305FD8-33CF-4F31-B4C4-7B3D573461E4}"/>
          </ac:grpSpMkLst>
        </pc:grpChg>
        <pc:grpChg chg="mod">
          <ac:chgData name="Matthew Levy" userId="687b95b9-071c-46c3-8399-192c10b763c0" providerId="ADAL" clId="{0259E925-2F7A-4A05-93A2-303B6374F638}" dt="2019-10-10T09:44:08.391" v="187" actId="571"/>
          <ac:grpSpMkLst>
            <pc:docMk/>
            <pc:sldMk cId="3617659411" sldId="677"/>
            <ac:grpSpMk id="921" creationId="{5D9B80F5-6BEF-460B-A966-B6874A7ECD9D}"/>
          </ac:grpSpMkLst>
        </pc:grpChg>
        <pc:grpChg chg="mod">
          <ac:chgData name="Matthew Levy" userId="687b95b9-071c-46c3-8399-192c10b763c0" providerId="ADAL" clId="{0259E925-2F7A-4A05-93A2-303B6374F638}" dt="2019-10-10T09:44:08.391" v="187" actId="571"/>
          <ac:grpSpMkLst>
            <pc:docMk/>
            <pc:sldMk cId="3617659411" sldId="677"/>
            <ac:grpSpMk id="922" creationId="{A415C388-BD1C-48FA-931F-412E4D39A022}"/>
          </ac:grpSpMkLst>
        </pc:grpChg>
        <pc:grpChg chg="mod">
          <ac:chgData name="Matthew Levy" userId="687b95b9-071c-46c3-8399-192c10b763c0" providerId="ADAL" clId="{0259E925-2F7A-4A05-93A2-303B6374F638}" dt="2019-10-10T09:44:08.391" v="187" actId="571"/>
          <ac:grpSpMkLst>
            <pc:docMk/>
            <pc:sldMk cId="3617659411" sldId="677"/>
            <ac:grpSpMk id="923" creationId="{48330DED-09F3-4246-88F9-AEAB02FD0D56}"/>
          </ac:grpSpMkLst>
        </pc:grpChg>
        <pc:grpChg chg="mod">
          <ac:chgData name="Matthew Levy" userId="687b95b9-071c-46c3-8399-192c10b763c0" providerId="ADAL" clId="{0259E925-2F7A-4A05-93A2-303B6374F638}" dt="2019-10-10T09:44:08.391" v="187" actId="571"/>
          <ac:grpSpMkLst>
            <pc:docMk/>
            <pc:sldMk cId="3617659411" sldId="677"/>
            <ac:grpSpMk id="924" creationId="{1AD43502-6ABC-4C6A-A266-DCC9E6C29987}"/>
          </ac:grpSpMkLst>
        </pc:grpChg>
        <pc:grpChg chg="mod">
          <ac:chgData name="Matthew Levy" userId="687b95b9-071c-46c3-8399-192c10b763c0" providerId="ADAL" clId="{0259E925-2F7A-4A05-93A2-303B6374F638}" dt="2019-10-10T09:44:08.391" v="187" actId="571"/>
          <ac:grpSpMkLst>
            <pc:docMk/>
            <pc:sldMk cId="3617659411" sldId="677"/>
            <ac:grpSpMk id="925" creationId="{837F4469-FE12-44FA-A834-833895B6E112}"/>
          </ac:grpSpMkLst>
        </pc:grpChg>
        <pc:grpChg chg="mod">
          <ac:chgData name="Matthew Levy" userId="687b95b9-071c-46c3-8399-192c10b763c0" providerId="ADAL" clId="{0259E925-2F7A-4A05-93A2-303B6374F638}" dt="2019-10-10T09:44:08.391" v="187" actId="571"/>
          <ac:grpSpMkLst>
            <pc:docMk/>
            <pc:sldMk cId="3617659411" sldId="677"/>
            <ac:grpSpMk id="926" creationId="{D710A0F7-CF55-4BF0-A549-D2611DACE939}"/>
          </ac:grpSpMkLst>
        </pc:grpChg>
        <pc:grpChg chg="mod">
          <ac:chgData name="Matthew Levy" userId="687b95b9-071c-46c3-8399-192c10b763c0" providerId="ADAL" clId="{0259E925-2F7A-4A05-93A2-303B6374F638}" dt="2019-10-10T09:44:08.391" v="187" actId="571"/>
          <ac:grpSpMkLst>
            <pc:docMk/>
            <pc:sldMk cId="3617659411" sldId="677"/>
            <ac:grpSpMk id="927" creationId="{C4D3CF1C-B6D8-403E-B8D5-6C65E698E21D}"/>
          </ac:grpSpMkLst>
        </pc:grpChg>
        <pc:grpChg chg="mod">
          <ac:chgData name="Matthew Levy" userId="687b95b9-071c-46c3-8399-192c10b763c0" providerId="ADAL" clId="{0259E925-2F7A-4A05-93A2-303B6374F638}" dt="2019-10-10T09:44:08.391" v="187" actId="571"/>
          <ac:grpSpMkLst>
            <pc:docMk/>
            <pc:sldMk cId="3617659411" sldId="677"/>
            <ac:grpSpMk id="928" creationId="{345FA1CE-BE83-42B3-94B1-BC7A27B59BDC}"/>
          </ac:grpSpMkLst>
        </pc:grpChg>
        <pc:grpChg chg="mod">
          <ac:chgData name="Matthew Levy" userId="687b95b9-071c-46c3-8399-192c10b763c0" providerId="ADAL" clId="{0259E925-2F7A-4A05-93A2-303B6374F638}" dt="2019-10-10T09:44:08.391" v="187" actId="571"/>
          <ac:grpSpMkLst>
            <pc:docMk/>
            <pc:sldMk cId="3617659411" sldId="677"/>
            <ac:grpSpMk id="929" creationId="{AA267FED-B5ED-4321-ADF8-547F73EFE3A8}"/>
          </ac:grpSpMkLst>
        </pc:grpChg>
        <pc:grpChg chg="mod">
          <ac:chgData name="Matthew Levy" userId="687b95b9-071c-46c3-8399-192c10b763c0" providerId="ADAL" clId="{0259E925-2F7A-4A05-93A2-303B6374F638}" dt="2019-10-10T09:44:08.391" v="187" actId="571"/>
          <ac:grpSpMkLst>
            <pc:docMk/>
            <pc:sldMk cId="3617659411" sldId="677"/>
            <ac:grpSpMk id="930" creationId="{03BC19C2-3155-444B-86E9-74A35AAB1F34}"/>
          </ac:grpSpMkLst>
        </pc:grpChg>
        <pc:grpChg chg="mod">
          <ac:chgData name="Matthew Levy" userId="687b95b9-071c-46c3-8399-192c10b763c0" providerId="ADAL" clId="{0259E925-2F7A-4A05-93A2-303B6374F638}" dt="2019-10-10T09:44:08.391" v="187" actId="571"/>
          <ac:grpSpMkLst>
            <pc:docMk/>
            <pc:sldMk cId="3617659411" sldId="677"/>
            <ac:grpSpMk id="931" creationId="{31D9E332-A443-4C86-AFCA-2A3E930F5B54}"/>
          </ac:grpSpMkLst>
        </pc:grpChg>
        <pc:grpChg chg="mod">
          <ac:chgData name="Matthew Levy" userId="687b95b9-071c-46c3-8399-192c10b763c0" providerId="ADAL" clId="{0259E925-2F7A-4A05-93A2-303B6374F638}" dt="2019-10-10T09:44:08.391" v="187" actId="571"/>
          <ac:grpSpMkLst>
            <pc:docMk/>
            <pc:sldMk cId="3617659411" sldId="677"/>
            <ac:grpSpMk id="932" creationId="{A479E28D-E3BE-4647-AE02-730F20924AC0}"/>
          </ac:grpSpMkLst>
        </pc:grpChg>
        <pc:grpChg chg="mod">
          <ac:chgData name="Matthew Levy" userId="687b95b9-071c-46c3-8399-192c10b763c0" providerId="ADAL" clId="{0259E925-2F7A-4A05-93A2-303B6374F638}" dt="2019-10-10T09:44:08.391" v="187" actId="571"/>
          <ac:grpSpMkLst>
            <pc:docMk/>
            <pc:sldMk cId="3617659411" sldId="677"/>
            <ac:grpSpMk id="933" creationId="{5B593C38-F8C6-4766-9C2D-2586714B4441}"/>
          </ac:grpSpMkLst>
        </pc:grpChg>
        <pc:grpChg chg="mod">
          <ac:chgData name="Matthew Levy" userId="687b95b9-071c-46c3-8399-192c10b763c0" providerId="ADAL" clId="{0259E925-2F7A-4A05-93A2-303B6374F638}" dt="2019-10-10T09:44:08.391" v="187" actId="571"/>
          <ac:grpSpMkLst>
            <pc:docMk/>
            <pc:sldMk cId="3617659411" sldId="677"/>
            <ac:grpSpMk id="934" creationId="{07584E64-E7FC-41E4-9B85-FF0F8383F2B5}"/>
          </ac:grpSpMkLst>
        </pc:grpChg>
        <pc:grpChg chg="mod">
          <ac:chgData name="Matthew Levy" userId="687b95b9-071c-46c3-8399-192c10b763c0" providerId="ADAL" clId="{0259E925-2F7A-4A05-93A2-303B6374F638}" dt="2019-10-10T09:44:08.391" v="187" actId="571"/>
          <ac:grpSpMkLst>
            <pc:docMk/>
            <pc:sldMk cId="3617659411" sldId="677"/>
            <ac:grpSpMk id="935" creationId="{D89AA204-42BF-4A95-AFA2-7D6CC95F1F53}"/>
          </ac:grpSpMkLst>
        </pc:grpChg>
        <pc:grpChg chg="mod">
          <ac:chgData name="Matthew Levy" userId="687b95b9-071c-46c3-8399-192c10b763c0" providerId="ADAL" clId="{0259E925-2F7A-4A05-93A2-303B6374F638}" dt="2019-10-10T09:44:08.391" v="187" actId="571"/>
          <ac:grpSpMkLst>
            <pc:docMk/>
            <pc:sldMk cId="3617659411" sldId="677"/>
            <ac:grpSpMk id="936" creationId="{4A0D8D87-08A1-45EB-80E9-E44048FCE7EE}"/>
          </ac:grpSpMkLst>
        </pc:grpChg>
        <pc:grpChg chg="mod">
          <ac:chgData name="Matthew Levy" userId="687b95b9-071c-46c3-8399-192c10b763c0" providerId="ADAL" clId="{0259E925-2F7A-4A05-93A2-303B6374F638}" dt="2019-10-10T09:44:08.391" v="187" actId="571"/>
          <ac:grpSpMkLst>
            <pc:docMk/>
            <pc:sldMk cId="3617659411" sldId="677"/>
            <ac:grpSpMk id="937" creationId="{5A8255CE-9ED0-4926-82EC-25AFD00B8AD0}"/>
          </ac:grpSpMkLst>
        </pc:grpChg>
        <pc:grpChg chg="mod">
          <ac:chgData name="Matthew Levy" userId="687b95b9-071c-46c3-8399-192c10b763c0" providerId="ADAL" clId="{0259E925-2F7A-4A05-93A2-303B6374F638}" dt="2019-10-10T09:44:08.391" v="187" actId="571"/>
          <ac:grpSpMkLst>
            <pc:docMk/>
            <pc:sldMk cId="3617659411" sldId="677"/>
            <ac:grpSpMk id="938" creationId="{7EA34AED-FC45-44F7-ABF0-E34400A2539D}"/>
          </ac:grpSpMkLst>
        </pc:grpChg>
        <pc:grpChg chg="mod">
          <ac:chgData name="Matthew Levy" userId="687b95b9-071c-46c3-8399-192c10b763c0" providerId="ADAL" clId="{0259E925-2F7A-4A05-93A2-303B6374F638}" dt="2019-10-10T09:44:08.391" v="187" actId="571"/>
          <ac:grpSpMkLst>
            <pc:docMk/>
            <pc:sldMk cId="3617659411" sldId="677"/>
            <ac:grpSpMk id="939" creationId="{4578EDCC-4730-4F6E-BBC3-414CCFFFBB85}"/>
          </ac:grpSpMkLst>
        </pc:grpChg>
        <pc:grpChg chg="mod">
          <ac:chgData name="Matthew Levy" userId="687b95b9-071c-46c3-8399-192c10b763c0" providerId="ADAL" clId="{0259E925-2F7A-4A05-93A2-303B6374F638}" dt="2019-10-10T09:44:08.391" v="187" actId="571"/>
          <ac:grpSpMkLst>
            <pc:docMk/>
            <pc:sldMk cId="3617659411" sldId="677"/>
            <ac:grpSpMk id="940" creationId="{7E87ED8E-620F-4244-97B6-CED6D7A294E8}"/>
          </ac:grpSpMkLst>
        </pc:grpChg>
        <pc:grpChg chg="mod">
          <ac:chgData name="Matthew Levy" userId="687b95b9-071c-46c3-8399-192c10b763c0" providerId="ADAL" clId="{0259E925-2F7A-4A05-93A2-303B6374F638}" dt="2019-10-10T09:44:08.391" v="187" actId="571"/>
          <ac:grpSpMkLst>
            <pc:docMk/>
            <pc:sldMk cId="3617659411" sldId="677"/>
            <ac:grpSpMk id="941" creationId="{CFE16B8C-5B55-42E2-9702-EDB1CA2E7EAB}"/>
          </ac:grpSpMkLst>
        </pc:grpChg>
        <pc:grpChg chg="mod">
          <ac:chgData name="Matthew Levy" userId="687b95b9-071c-46c3-8399-192c10b763c0" providerId="ADAL" clId="{0259E925-2F7A-4A05-93A2-303B6374F638}" dt="2019-10-10T09:44:08.391" v="187" actId="571"/>
          <ac:grpSpMkLst>
            <pc:docMk/>
            <pc:sldMk cId="3617659411" sldId="677"/>
            <ac:grpSpMk id="942" creationId="{CC060F1C-38BC-4463-B30F-CB952F210570}"/>
          </ac:grpSpMkLst>
        </pc:grpChg>
        <pc:grpChg chg="mod">
          <ac:chgData name="Matthew Levy" userId="687b95b9-071c-46c3-8399-192c10b763c0" providerId="ADAL" clId="{0259E925-2F7A-4A05-93A2-303B6374F638}" dt="2019-10-10T09:44:08.391" v="187" actId="571"/>
          <ac:grpSpMkLst>
            <pc:docMk/>
            <pc:sldMk cId="3617659411" sldId="677"/>
            <ac:grpSpMk id="943" creationId="{D42C1C81-FEF2-4EEA-8F22-A12EFFB294E9}"/>
          </ac:grpSpMkLst>
        </pc:grpChg>
        <pc:grpChg chg="mod">
          <ac:chgData name="Matthew Levy" userId="687b95b9-071c-46c3-8399-192c10b763c0" providerId="ADAL" clId="{0259E925-2F7A-4A05-93A2-303B6374F638}" dt="2019-10-10T09:44:08.391" v="187" actId="571"/>
          <ac:grpSpMkLst>
            <pc:docMk/>
            <pc:sldMk cId="3617659411" sldId="677"/>
            <ac:grpSpMk id="944" creationId="{42937BF0-0AE0-40BC-9366-554C6E3414E5}"/>
          </ac:grpSpMkLst>
        </pc:grpChg>
        <pc:grpChg chg="mod">
          <ac:chgData name="Matthew Levy" userId="687b95b9-071c-46c3-8399-192c10b763c0" providerId="ADAL" clId="{0259E925-2F7A-4A05-93A2-303B6374F638}" dt="2019-10-10T09:44:08.391" v="187" actId="571"/>
          <ac:grpSpMkLst>
            <pc:docMk/>
            <pc:sldMk cId="3617659411" sldId="677"/>
            <ac:grpSpMk id="945" creationId="{68B43E8A-1543-495F-8F48-DB90BB29BA3D}"/>
          </ac:grpSpMkLst>
        </pc:grpChg>
        <pc:grpChg chg="mod">
          <ac:chgData name="Matthew Levy" userId="687b95b9-071c-46c3-8399-192c10b763c0" providerId="ADAL" clId="{0259E925-2F7A-4A05-93A2-303B6374F638}" dt="2019-10-10T09:44:08.391" v="187" actId="571"/>
          <ac:grpSpMkLst>
            <pc:docMk/>
            <pc:sldMk cId="3617659411" sldId="677"/>
            <ac:grpSpMk id="997" creationId="{F7EDA3DB-40BF-43E6-BFE6-BB33AF70668B}"/>
          </ac:grpSpMkLst>
        </pc:grpChg>
        <pc:grpChg chg="mod">
          <ac:chgData name="Matthew Levy" userId="687b95b9-071c-46c3-8399-192c10b763c0" providerId="ADAL" clId="{0259E925-2F7A-4A05-93A2-303B6374F638}" dt="2019-10-10T09:44:08.391" v="187" actId="571"/>
          <ac:grpSpMkLst>
            <pc:docMk/>
            <pc:sldMk cId="3617659411" sldId="677"/>
            <ac:grpSpMk id="1004" creationId="{FCF1D328-2BAC-4DD8-8D01-8F93EAE4F57A}"/>
          </ac:grpSpMkLst>
        </pc:grpChg>
        <pc:grpChg chg="mod">
          <ac:chgData name="Matthew Levy" userId="687b95b9-071c-46c3-8399-192c10b763c0" providerId="ADAL" clId="{0259E925-2F7A-4A05-93A2-303B6374F638}" dt="2019-10-10T09:44:08.391" v="187" actId="571"/>
          <ac:grpSpMkLst>
            <pc:docMk/>
            <pc:sldMk cId="3617659411" sldId="677"/>
            <ac:grpSpMk id="1011" creationId="{280FC2F8-A7C7-4644-967A-0F39EF48A591}"/>
          </ac:grpSpMkLst>
        </pc:grpChg>
        <pc:grpChg chg="mod">
          <ac:chgData name="Matthew Levy" userId="687b95b9-071c-46c3-8399-192c10b763c0" providerId="ADAL" clId="{0259E925-2F7A-4A05-93A2-303B6374F638}" dt="2019-10-10T09:44:08.391" v="187" actId="571"/>
          <ac:grpSpMkLst>
            <pc:docMk/>
            <pc:sldMk cId="3617659411" sldId="677"/>
            <ac:grpSpMk id="1018" creationId="{B74188A3-16A2-4630-B32F-75A3EEFFF0E6}"/>
          </ac:grpSpMkLst>
        </pc:grpChg>
        <pc:grpChg chg="mod">
          <ac:chgData name="Matthew Levy" userId="687b95b9-071c-46c3-8399-192c10b763c0" providerId="ADAL" clId="{0259E925-2F7A-4A05-93A2-303B6374F638}" dt="2019-10-10T09:44:08.391" v="187" actId="571"/>
          <ac:grpSpMkLst>
            <pc:docMk/>
            <pc:sldMk cId="3617659411" sldId="677"/>
            <ac:grpSpMk id="1031" creationId="{ADA71995-C1B4-430B-B027-4580C5416FC7}"/>
          </ac:grpSpMkLst>
        </pc:grpChg>
        <pc:grpChg chg="mod">
          <ac:chgData name="Matthew Levy" userId="687b95b9-071c-46c3-8399-192c10b763c0" providerId="ADAL" clId="{0259E925-2F7A-4A05-93A2-303B6374F638}" dt="2019-10-10T09:44:08.391" v="187" actId="571"/>
          <ac:grpSpMkLst>
            <pc:docMk/>
            <pc:sldMk cId="3617659411" sldId="677"/>
            <ac:grpSpMk id="1042" creationId="{704CA336-AAF0-419A-9874-44C3FDC15E28}"/>
          </ac:grpSpMkLst>
        </pc:grpChg>
        <pc:grpChg chg="mod">
          <ac:chgData name="Matthew Levy" userId="687b95b9-071c-46c3-8399-192c10b763c0" providerId="ADAL" clId="{0259E925-2F7A-4A05-93A2-303B6374F638}" dt="2019-10-10T09:44:08.391" v="187" actId="571"/>
          <ac:grpSpMkLst>
            <pc:docMk/>
            <pc:sldMk cId="3617659411" sldId="677"/>
            <ac:grpSpMk id="1049" creationId="{3757711A-6EB8-4E12-899A-DDA69B227EAF}"/>
          </ac:grpSpMkLst>
        </pc:grpChg>
        <pc:grpChg chg="mod">
          <ac:chgData name="Matthew Levy" userId="687b95b9-071c-46c3-8399-192c10b763c0" providerId="ADAL" clId="{0259E925-2F7A-4A05-93A2-303B6374F638}" dt="2019-10-10T09:44:08.391" v="187" actId="571"/>
          <ac:grpSpMkLst>
            <pc:docMk/>
            <pc:sldMk cId="3617659411" sldId="677"/>
            <ac:grpSpMk id="1056" creationId="{D8F77AA9-405A-42BF-BBE4-138748F3158A}"/>
          </ac:grpSpMkLst>
        </pc:grpChg>
        <pc:grpChg chg="mod">
          <ac:chgData name="Matthew Levy" userId="687b95b9-071c-46c3-8399-192c10b763c0" providerId="ADAL" clId="{0259E925-2F7A-4A05-93A2-303B6374F638}" dt="2019-10-10T09:44:08.391" v="187" actId="571"/>
          <ac:grpSpMkLst>
            <pc:docMk/>
            <pc:sldMk cId="3617659411" sldId="677"/>
            <ac:grpSpMk id="1063" creationId="{0E71D57B-06F3-44D2-AFCD-7E2657702DAB}"/>
          </ac:grpSpMkLst>
        </pc:grpChg>
        <pc:grpChg chg="mod">
          <ac:chgData name="Matthew Levy" userId="687b95b9-071c-46c3-8399-192c10b763c0" providerId="ADAL" clId="{0259E925-2F7A-4A05-93A2-303B6374F638}" dt="2019-10-10T09:44:08.391" v="187" actId="571"/>
          <ac:grpSpMkLst>
            <pc:docMk/>
            <pc:sldMk cId="3617659411" sldId="677"/>
            <ac:grpSpMk id="1070" creationId="{CADD8DC9-9C02-42EA-9028-B4C8D09E5189}"/>
          </ac:grpSpMkLst>
        </pc:grpChg>
        <pc:grpChg chg="mod">
          <ac:chgData name="Matthew Levy" userId="687b95b9-071c-46c3-8399-192c10b763c0" providerId="ADAL" clId="{0259E925-2F7A-4A05-93A2-303B6374F638}" dt="2019-10-10T09:44:08.391" v="187" actId="571"/>
          <ac:grpSpMkLst>
            <pc:docMk/>
            <pc:sldMk cId="3617659411" sldId="677"/>
            <ac:grpSpMk id="1077" creationId="{CE384140-59CD-434A-9105-145BED81ADE6}"/>
          </ac:grpSpMkLst>
        </pc:grpChg>
        <pc:grpChg chg="mod">
          <ac:chgData name="Matthew Levy" userId="687b95b9-071c-46c3-8399-192c10b763c0" providerId="ADAL" clId="{0259E925-2F7A-4A05-93A2-303B6374F638}" dt="2019-10-10T09:44:08.391" v="187" actId="571"/>
          <ac:grpSpMkLst>
            <pc:docMk/>
            <pc:sldMk cId="3617659411" sldId="677"/>
            <ac:grpSpMk id="1086" creationId="{4AE632D8-9D57-48F5-B234-06F648A6DD2A}"/>
          </ac:grpSpMkLst>
        </pc:grpChg>
        <pc:grpChg chg="mod">
          <ac:chgData name="Matthew Levy" userId="687b95b9-071c-46c3-8399-192c10b763c0" providerId="ADAL" clId="{0259E925-2F7A-4A05-93A2-303B6374F638}" dt="2019-10-10T09:44:08.391" v="187" actId="571"/>
          <ac:grpSpMkLst>
            <pc:docMk/>
            <pc:sldMk cId="3617659411" sldId="677"/>
            <ac:grpSpMk id="1093" creationId="{8D40602D-FAEA-4DF2-A92B-96FEEDAF8ADB}"/>
          </ac:grpSpMkLst>
        </pc:grpChg>
        <pc:grpChg chg="mod">
          <ac:chgData name="Matthew Levy" userId="687b95b9-071c-46c3-8399-192c10b763c0" providerId="ADAL" clId="{0259E925-2F7A-4A05-93A2-303B6374F638}" dt="2019-10-10T09:44:08.391" v="187" actId="571"/>
          <ac:grpSpMkLst>
            <pc:docMk/>
            <pc:sldMk cId="3617659411" sldId="677"/>
            <ac:grpSpMk id="1100" creationId="{1D649768-C405-44F1-8580-8FF8BC10A022}"/>
          </ac:grpSpMkLst>
        </pc:grpChg>
        <pc:grpChg chg="mod">
          <ac:chgData name="Matthew Levy" userId="687b95b9-071c-46c3-8399-192c10b763c0" providerId="ADAL" clId="{0259E925-2F7A-4A05-93A2-303B6374F638}" dt="2019-10-10T09:44:08.391" v="187" actId="571"/>
          <ac:grpSpMkLst>
            <pc:docMk/>
            <pc:sldMk cId="3617659411" sldId="677"/>
            <ac:grpSpMk id="1119" creationId="{073F204E-6766-406D-8140-450F3BD2C722}"/>
          </ac:grpSpMkLst>
        </pc:grpChg>
        <pc:grpChg chg="mod">
          <ac:chgData name="Matthew Levy" userId="687b95b9-071c-46c3-8399-192c10b763c0" providerId="ADAL" clId="{0259E925-2F7A-4A05-93A2-303B6374F638}" dt="2019-10-10T09:44:08.391" v="187" actId="571"/>
          <ac:grpSpMkLst>
            <pc:docMk/>
            <pc:sldMk cId="3617659411" sldId="677"/>
            <ac:grpSpMk id="1126" creationId="{B49B810A-8759-4FE7-8104-F567053918C8}"/>
          </ac:grpSpMkLst>
        </pc:grpChg>
        <pc:grpChg chg="mod">
          <ac:chgData name="Matthew Levy" userId="687b95b9-071c-46c3-8399-192c10b763c0" providerId="ADAL" clId="{0259E925-2F7A-4A05-93A2-303B6374F638}" dt="2019-10-10T09:44:08.391" v="187" actId="571"/>
          <ac:grpSpMkLst>
            <pc:docMk/>
            <pc:sldMk cId="3617659411" sldId="677"/>
            <ac:grpSpMk id="1133" creationId="{737DC1B8-E68E-4F6A-B268-EEEAAD1B90DF}"/>
          </ac:grpSpMkLst>
        </pc:grpChg>
        <pc:grpChg chg="mod">
          <ac:chgData name="Matthew Levy" userId="687b95b9-071c-46c3-8399-192c10b763c0" providerId="ADAL" clId="{0259E925-2F7A-4A05-93A2-303B6374F638}" dt="2019-10-10T09:44:08.391" v="187" actId="571"/>
          <ac:grpSpMkLst>
            <pc:docMk/>
            <pc:sldMk cId="3617659411" sldId="677"/>
            <ac:grpSpMk id="1140" creationId="{A734E26D-B853-4F28-B49D-04F6A6F9773A}"/>
          </ac:grpSpMkLst>
        </pc:grpChg>
        <pc:grpChg chg="mod">
          <ac:chgData name="Matthew Levy" userId="687b95b9-071c-46c3-8399-192c10b763c0" providerId="ADAL" clId="{0259E925-2F7A-4A05-93A2-303B6374F638}" dt="2019-10-10T09:44:08.391" v="187" actId="571"/>
          <ac:grpSpMkLst>
            <pc:docMk/>
            <pc:sldMk cId="3617659411" sldId="677"/>
            <ac:grpSpMk id="1149" creationId="{919402F1-9A3E-4A55-9038-5E9F4532BD13}"/>
          </ac:grpSpMkLst>
        </pc:grpChg>
        <pc:grpChg chg="mod">
          <ac:chgData name="Matthew Levy" userId="687b95b9-071c-46c3-8399-192c10b763c0" providerId="ADAL" clId="{0259E925-2F7A-4A05-93A2-303B6374F638}" dt="2019-10-10T09:44:08.391" v="187" actId="571"/>
          <ac:grpSpMkLst>
            <pc:docMk/>
            <pc:sldMk cId="3617659411" sldId="677"/>
            <ac:grpSpMk id="1156" creationId="{8F0956EB-F42F-4F78-86F2-63F52FCB0690}"/>
          </ac:grpSpMkLst>
        </pc:grpChg>
        <pc:grpChg chg="mod">
          <ac:chgData name="Matthew Levy" userId="687b95b9-071c-46c3-8399-192c10b763c0" providerId="ADAL" clId="{0259E925-2F7A-4A05-93A2-303B6374F638}" dt="2019-10-10T09:44:08.391" v="187" actId="571"/>
          <ac:grpSpMkLst>
            <pc:docMk/>
            <pc:sldMk cId="3617659411" sldId="677"/>
            <ac:grpSpMk id="1165" creationId="{5F6868AE-A87B-4BB5-A7D6-9BBEF7D4C2B9}"/>
          </ac:grpSpMkLst>
        </pc:grpChg>
        <pc:grpChg chg="mod">
          <ac:chgData name="Matthew Levy" userId="687b95b9-071c-46c3-8399-192c10b763c0" providerId="ADAL" clId="{0259E925-2F7A-4A05-93A2-303B6374F638}" dt="2019-10-10T09:44:08.391" v="187" actId="571"/>
          <ac:grpSpMkLst>
            <pc:docMk/>
            <pc:sldMk cId="3617659411" sldId="677"/>
            <ac:grpSpMk id="1176" creationId="{25714B6B-281B-4E86-8BD3-D0498DD7D0DE}"/>
          </ac:grpSpMkLst>
        </pc:grpChg>
        <pc:grpChg chg="mod">
          <ac:chgData name="Matthew Levy" userId="687b95b9-071c-46c3-8399-192c10b763c0" providerId="ADAL" clId="{0259E925-2F7A-4A05-93A2-303B6374F638}" dt="2019-10-10T09:44:08.391" v="187" actId="571"/>
          <ac:grpSpMkLst>
            <pc:docMk/>
            <pc:sldMk cId="3617659411" sldId="677"/>
            <ac:grpSpMk id="1183" creationId="{7C31C413-CDCB-49BD-9844-01C06EA2765A}"/>
          </ac:grpSpMkLst>
        </pc:grpChg>
        <pc:grpChg chg="mod">
          <ac:chgData name="Matthew Levy" userId="687b95b9-071c-46c3-8399-192c10b763c0" providerId="ADAL" clId="{0259E925-2F7A-4A05-93A2-303B6374F638}" dt="2019-10-10T09:44:08.391" v="187" actId="571"/>
          <ac:grpSpMkLst>
            <pc:docMk/>
            <pc:sldMk cId="3617659411" sldId="677"/>
            <ac:grpSpMk id="1196" creationId="{48B1B4DD-056B-427E-B789-C71B7289D414}"/>
          </ac:grpSpMkLst>
        </pc:grpChg>
        <pc:grpChg chg="mod">
          <ac:chgData name="Matthew Levy" userId="687b95b9-071c-46c3-8399-192c10b763c0" providerId="ADAL" clId="{0259E925-2F7A-4A05-93A2-303B6374F638}" dt="2019-10-10T09:44:08.391" v="187" actId="571"/>
          <ac:grpSpMkLst>
            <pc:docMk/>
            <pc:sldMk cId="3617659411" sldId="677"/>
            <ac:grpSpMk id="1203" creationId="{6E5DEBDD-9EBD-4AD4-88E1-A3211D0D92B8}"/>
          </ac:grpSpMkLst>
        </pc:grpChg>
        <pc:grpChg chg="mod">
          <ac:chgData name="Matthew Levy" userId="687b95b9-071c-46c3-8399-192c10b763c0" providerId="ADAL" clId="{0259E925-2F7A-4A05-93A2-303B6374F638}" dt="2019-10-10T09:44:08.391" v="187" actId="571"/>
          <ac:grpSpMkLst>
            <pc:docMk/>
            <pc:sldMk cId="3617659411" sldId="677"/>
            <ac:grpSpMk id="1210" creationId="{853B757D-195E-4851-A302-47F77055C6CB}"/>
          </ac:grpSpMkLst>
        </pc:grpChg>
        <pc:grpChg chg="mod">
          <ac:chgData name="Matthew Levy" userId="687b95b9-071c-46c3-8399-192c10b763c0" providerId="ADAL" clId="{0259E925-2F7A-4A05-93A2-303B6374F638}" dt="2019-10-10T09:44:08.391" v="187" actId="571"/>
          <ac:grpSpMkLst>
            <pc:docMk/>
            <pc:sldMk cId="3617659411" sldId="677"/>
            <ac:grpSpMk id="1217" creationId="{6E572256-9750-4977-AC1C-66D67C936403}"/>
          </ac:grpSpMkLst>
        </pc:grpChg>
        <pc:grpChg chg="mod">
          <ac:chgData name="Matthew Levy" userId="687b95b9-071c-46c3-8399-192c10b763c0" providerId="ADAL" clId="{0259E925-2F7A-4A05-93A2-303B6374F638}" dt="2019-10-10T09:44:08.391" v="187" actId="571"/>
          <ac:grpSpMkLst>
            <pc:docMk/>
            <pc:sldMk cId="3617659411" sldId="677"/>
            <ac:grpSpMk id="1224" creationId="{D47D2E96-E6C6-452E-B1A1-DF45B714DF5D}"/>
          </ac:grpSpMkLst>
        </pc:grpChg>
        <pc:grpChg chg="mod">
          <ac:chgData name="Matthew Levy" userId="687b95b9-071c-46c3-8399-192c10b763c0" providerId="ADAL" clId="{0259E925-2F7A-4A05-93A2-303B6374F638}" dt="2019-10-10T09:44:08.391" v="187" actId="571"/>
          <ac:grpSpMkLst>
            <pc:docMk/>
            <pc:sldMk cId="3617659411" sldId="677"/>
            <ac:grpSpMk id="1231" creationId="{ACC31BE1-2168-4920-A896-C3E37FCF51D3}"/>
          </ac:grpSpMkLst>
        </pc:grpChg>
        <pc:grpChg chg="mod">
          <ac:chgData name="Matthew Levy" userId="687b95b9-071c-46c3-8399-192c10b763c0" providerId="ADAL" clId="{0259E925-2F7A-4A05-93A2-303B6374F638}" dt="2019-10-10T09:44:08.391" v="187" actId="571"/>
          <ac:grpSpMkLst>
            <pc:docMk/>
            <pc:sldMk cId="3617659411" sldId="677"/>
            <ac:grpSpMk id="1238" creationId="{974181C8-1DA2-4F80-972B-7A5BFD867ACA}"/>
          </ac:grpSpMkLst>
        </pc:grpChg>
        <pc:grpChg chg="mod">
          <ac:chgData name="Matthew Levy" userId="687b95b9-071c-46c3-8399-192c10b763c0" providerId="ADAL" clId="{0259E925-2F7A-4A05-93A2-303B6374F638}" dt="2019-10-10T09:44:08.391" v="187" actId="571"/>
          <ac:grpSpMkLst>
            <pc:docMk/>
            <pc:sldMk cId="3617659411" sldId="677"/>
            <ac:grpSpMk id="1245" creationId="{6CB76FAA-3950-4A4D-B242-3508D3E560CB}"/>
          </ac:grpSpMkLst>
        </pc:grpChg>
        <pc:grpChg chg="mod">
          <ac:chgData name="Matthew Levy" userId="687b95b9-071c-46c3-8399-192c10b763c0" providerId="ADAL" clId="{0259E925-2F7A-4A05-93A2-303B6374F638}" dt="2019-10-10T09:44:08.391" v="187" actId="571"/>
          <ac:grpSpMkLst>
            <pc:docMk/>
            <pc:sldMk cId="3617659411" sldId="677"/>
            <ac:grpSpMk id="1252" creationId="{F3474E4E-9C7D-42B9-853C-9BF874B19129}"/>
          </ac:grpSpMkLst>
        </pc:grpChg>
        <pc:grpChg chg="mod">
          <ac:chgData name="Matthew Levy" userId="687b95b9-071c-46c3-8399-192c10b763c0" providerId="ADAL" clId="{0259E925-2F7A-4A05-93A2-303B6374F638}" dt="2019-10-10T09:44:08.391" v="187" actId="571"/>
          <ac:grpSpMkLst>
            <pc:docMk/>
            <pc:sldMk cId="3617659411" sldId="677"/>
            <ac:grpSpMk id="1259" creationId="{55AA1A8D-E6C8-4429-9AB1-3151C3C51565}"/>
          </ac:grpSpMkLst>
        </pc:grpChg>
        <pc:grpChg chg="mod">
          <ac:chgData name="Matthew Levy" userId="687b95b9-071c-46c3-8399-192c10b763c0" providerId="ADAL" clId="{0259E925-2F7A-4A05-93A2-303B6374F638}" dt="2019-10-10T09:44:08.391" v="187" actId="571"/>
          <ac:grpSpMkLst>
            <pc:docMk/>
            <pc:sldMk cId="3617659411" sldId="677"/>
            <ac:grpSpMk id="1268" creationId="{9E1862F9-8331-4392-874C-EAE42010EBBE}"/>
          </ac:grpSpMkLst>
        </pc:grpChg>
        <pc:grpChg chg="mod">
          <ac:chgData name="Matthew Levy" userId="687b95b9-071c-46c3-8399-192c10b763c0" providerId="ADAL" clId="{0259E925-2F7A-4A05-93A2-303B6374F638}" dt="2019-10-10T09:44:08.391" v="187" actId="571"/>
          <ac:grpSpMkLst>
            <pc:docMk/>
            <pc:sldMk cId="3617659411" sldId="677"/>
            <ac:grpSpMk id="1275" creationId="{F309D210-8D40-4FB9-A68F-26AFC18DD537}"/>
          </ac:grpSpMkLst>
        </pc:grpChg>
        <pc:grpChg chg="mod">
          <ac:chgData name="Matthew Levy" userId="687b95b9-071c-46c3-8399-192c10b763c0" providerId="ADAL" clId="{0259E925-2F7A-4A05-93A2-303B6374F638}" dt="2019-10-10T09:44:08.391" v="187" actId="571"/>
          <ac:grpSpMkLst>
            <pc:docMk/>
            <pc:sldMk cId="3617659411" sldId="677"/>
            <ac:grpSpMk id="1284" creationId="{481D8750-7BA4-47EC-A508-C0FB142F5CE1}"/>
          </ac:grpSpMkLst>
        </pc:grpChg>
        <pc:grpChg chg="mod">
          <ac:chgData name="Matthew Levy" userId="687b95b9-071c-46c3-8399-192c10b763c0" providerId="ADAL" clId="{0259E925-2F7A-4A05-93A2-303B6374F638}" dt="2019-10-10T09:44:08.391" v="187" actId="571"/>
          <ac:grpSpMkLst>
            <pc:docMk/>
            <pc:sldMk cId="3617659411" sldId="677"/>
            <ac:grpSpMk id="1291" creationId="{EA2397DD-52E5-4F72-94FE-3FE591042E39}"/>
          </ac:grpSpMkLst>
        </pc:grpChg>
        <pc:grpChg chg="mod">
          <ac:chgData name="Matthew Levy" userId="687b95b9-071c-46c3-8399-192c10b763c0" providerId="ADAL" clId="{0259E925-2F7A-4A05-93A2-303B6374F638}" dt="2019-10-10T09:44:08.391" v="187" actId="571"/>
          <ac:grpSpMkLst>
            <pc:docMk/>
            <pc:sldMk cId="3617659411" sldId="677"/>
            <ac:grpSpMk id="1302" creationId="{339EF9C6-8E4E-41D1-B6E3-58DF489C9EE8}"/>
          </ac:grpSpMkLst>
        </pc:grpChg>
        <pc:grpChg chg="mod">
          <ac:chgData name="Matthew Levy" userId="687b95b9-071c-46c3-8399-192c10b763c0" providerId="ADAL" clId="{0259E925-2F7A-4A05-93A2-303B6374F638}" dt="2019-10-10T09:44:08.391" v="187" actId="571"/>
          <ac:grpSpMkLst>
            <pc:docMk/>
            <pc:sldMk cId="3617659411" sldId="677"/>
            <ac:grpSpMk id="1311" creationId="{E2541A08-2026-4254-9123-3619EB81A4A2}"/>
          </ac:grpSpMkLst>
        </pc:grpChg>
        <pc:grpChg chg="mod">
          <ac:chgData name="Matthew Levy" userId="687b95b9-071c-46c3-8399-192c10b763c0" providerId="ADAL" clId="{0259E925-2F7A-4A05-93A2-303B6374F638}" dt="2019-10-10T09:44:08.391" v="187" actId="571"/>
          <ac:grpSpMkLst>
            <pc:docMk/>
            <pc:sldMk cId="3617659411" sldId="677"/>
            <ac:grpSpMk id="1322" creationId="{67B7E038-CB9F-4819-9473-9B57D157E7D1}"/>
          </ac:grpSpMkLst>
        </pc:grpChg>
        <pc:grpChg chg="mod">
          <ac:chgData name="Matthew Levy" userId="687b95b9-071c-46c3-8399-192c10b763c0" providerId="ADAL" clId="{0259E925-2F7A-4A05-93A2-303B6374F638}" dt="2019-10-10T09:44:08.391" v="187" actId="571"/>
          <ac:grpSpMkLst>
            <pc:docMk/>
            <pc:sldMk cId="3617659411" sldId="677"/>
            <ac:grpSpMk id="1329" creationId="{85FD29B8-3575-4EB4-ABFB-A75A33B3BDB9}"/>
          </ac:grpSpMkLst>
        </pc:grpChg>
        <pc:grpChg chg="mod">
          <ac:chgData name="Matthew Levy" userId="687b95b9-071c-46c3-8399-192c10b763c0" providerId="ADAL" clId="{0259E925-2F7A-4A05-93A2-303B6374F638}" dt="2019-10-10T09:44:08.391" v="187" actId="571"/>
          <ac:grpSpMkLst>
            <pc:docMk/>
            <pc:sldMk cId="3617659411" sldId="677"/>
            <ac:grpSpMk id="1340" creationId="{71CDCAE1-5176-4FDC-915F-A952BCCED426}"/>
          </ac:grpSpMkLst>
        </pc:grpChg>
        <pc:grpChg chg="mod">
          <ac:chgData name="Matthew Levy" userId="687b95b9-071c-46c3-8399-192c10b763c0" providerId="ADAL" clId="{0259E925-2F7A-4A05-93A2-303B6374F638}" dt="2019-10-10T09:44:08.391" v="187" actId="571"/>
          <ac:grpSpMkLst>
            <pc:docMk/>
            <pc:sldMk cId="3617659411" sldId="677"/>
            <ac:grpSpMk id="1347" creationId="{37B289CA-ED26-49B1-9759-45FA59DD681E}"/>
          </ac:grpSpMkLst>
        </pc:grpChg>
        <pc:grpChg chg="mod">
          <ac:chgData name="Matthew Levy" userId="687b95b9-071c-46c3-8399-192c10b763c0" providerId="ADAL" clId="{0259E925-2F7A-4A05-93A2-303B6374F638}" dt="2019-10-10T09:44:08.391" v="187" actId="571"/>
          <ac:grpSpMkLst>
            <pc:docMk/>
            <pc:sldMk cId="3617659411" sldId="677"/>
            <ac:grpSpMk id="1354" creationId="{C5D9732B-0E80-41AF-BF0E-68672E1F27D5}"/>
          </ac:grpSpMkLst>
        </pc:grpChg>
        <pc:grpChg chg="mod">
          <ac:chgData name="Matthew Levy" userId="687b95b9-071c-46c3-8399-192c10b763c0" providerId="ADAL" clId="{0259E925-2F7A-4A05-93A2-303B6374F638}" dt="2019-10-10T09:44:08.391" v="187" actId="571"/>
          <ac:grpSpMkLst>
            <pc:docMk/>
            <pc:sldMk cId="3617659411" sldId="677"/>
            <ac:grpSpMk id="1361" creationId="{09C96894-3805-4B50-950C-C28E13FAFC0A}"/>
          </ac:grpSpMkLst>
        </pc:grpChg>
        <pc:grpChg chg="mod">
          <ac:chgData name="Matthew Levy" userId="687b95b9-071c-46c3-8399-192c10b763c0" providerId="ADAL" clId="{0259E925-2F7A-4A05-93A2-303B6374F638}" dt="2019-10-10T09:44:08.391" v="187" actId="571"/>
          <ac:grpSpMkLst>
            <pc:docMk/>
            <pc:sldMk cId="3617659411" sldId="677"/>
            <ac:grpSpMk id="1368" creationId="{BC253931-7570-47FE-A029-BD38B5E100B5}"/>
          </ac:grpSpMkLst>
        </pc:grpChg>
        <pc:grpChg chg="mod">
          <ac:chgData name="Matthew Levy" userId="687b95b9-071c-46c3-8399-192c10b763c0" providerId="ADAL" clId="{0259E925-2F7A-4A05-93A2-303B6374F638}" dt="2019-10-10T09:44:08.391" v="187" actId="571"/>
          <ac:grpSpMkLst>
            <pc:docMk/>
            <pc:sldMk cId="3617659411" sldId="677"/>
            <ac:grpSpMk id="1375" creationId="{33F665E7-161D-4BCA-A0D3-A0B160A9A0EF}"/>
          </ac:grpSpMkLst>
        </pc:grpChg>
        <pc:grpChg chg="mod">
          <ac:chgData name="Matthew Levy" userId="687b95b9-071c-46c3-8399-192c10b763c0" providerId="ADAL" clId="{0259E925-2F7A-4A05-93A2-303B6374F638}" dt="2019-10-10T09:44:08.391" v="187" actId="571"/>
          <ac:grpSpMkLst>
            <pc:docMk/>
            <pc:sldMk cId="3617659411" sldId="677"/>
            <ac:grpSpMk id="1382" creationId="{61CD7BF0-52C3-4E16-B991-E2FF038F290D}"/>
          </ac:grpSpMkLst>
        </pc:grpChg>
        <pc:grpChg chg="mod">
          <ac:chgData name="Matthew Levy" userId="687b95b9-071c-46c3-8399-192c10b763c0" providerId="ADAL" clId="{0259E925-2F7A-4A05-93A2-303B6374F638}" dt="2019-10-10T09:44:08.391" v="187" actId="571"/>
          <ac:grpSpMkLst>
            <pc:docMk/>
            <pc:sldMk cId="3617659411" sldId="677"/>
            <ac:grpSpMk id="1389" creationId="{88EBEEAD-AFC4-417B-8BA1-F0E56331A3FE}"/>
          </ac:grpSpMkLst>
        </pc:grpChg>
        <pc:grpChg chg="mod">
          <ac:chgData name="Matthew Levy" userId="687b95b9-071c-46c3-8399-192c10b763c0" providerId="ADAL" clId="{0259E925-2F7A-4A05-93A2-303B6374F638}" dt="2019-10-10T09:44:08.391" v="187" actId="571"/>
          <ac:grpSpMkLst>
            <pc:docMk/>
            <pc:sldMk cId="3617659411" sldId="677"/>
            <ac:grpSpMk id="1396" creationId="{E84D66CB-097B-4D1E-86E4-46CD2EA85C29}"/>
          </ac:grpSpMkLst>
        </pc:grpChg>
        <pc:grpChg chg="mod">
          <ac:chgData name="Matthew Levy" userId="687b95b9-071c-46c3-8399-192c10b763c0" providerId="ADAL" clId="{0259E925-2F7A-4A05-93A2-303B6374F638}" dt="2019-10-10T09:44:08.391" v="187" actId="571"/>
          <ac:grpSpMkLst>
            <pc:docMk/>
            <pc:sldMk cId="3617659411" sldId="677"/>
            <ac:grpSpMk id="1411" creationId="{452943FA-1DFF-4DD6-9F4B-2F4A06EC4781}"/>
          </ac:grpSpMkLst>
        </pc:grpChg>
        <pc:grpChg chg="mod">
          <ac:chgData name="Matthew Levy" userId="687b95b9-071c-46c3-8399-192c10b763c0" providerId="ADAL" clId="{0259E925-2F7A-4A05-93A2-303B6374F638}" dt="2019-10-10T09:44:08.391" v="187" actId="571"/>
          <ac:grpSpMkLst>
            <pc:docMk/>
            <pc:sldMk cId="3617659411" sldId="677"/>
            <ac:grpSpMk id="1418" creationId="{8319552C-C44C-4F75-9EB0-292D5CF7C75B}"/>
          </ac:grpSpMkLst>
        </pc:grpChg>
        <pc:grpChg chg="mod">
          <ac:chgData name="Matthew Levy" userId="687b95b9-071c-46c3-8399-192c10b763c0" providerId="ADAL" clId="{0259E925-2F7A-4A05-93A2-303B6374F638}" dt="2019-10-10T09:44:08.391" v="187" actId="571"/>
          <ac:grpSpMkLst>
            <pc:docMk/>
            <pc:sldMk cId="3617659411" sldId="677"/>
            <ac:grpSpMk id="1425" creationId="{D7B5BAA2-7CC5-49AC-8784-C834B6FC04D9}"/>
          </ac:grpSpMkLst>
        </pc:grpChg>
        <pc:grpChg chg="mod">
          <ac:chgData name="Matthew Levy" userId="687b95b9-071c-46c3-8399-192c10b763c0" providerId="ADAL" clId="{0259E925-2F7A-4A05-93A2-303B6374F638}" dt="2019-10-10T09:44:08.391" v="187" actId="571"/>
          <ac:grpSpMkLst>
            <pc:docMk/>
            <pc:sldMk cId="3617659411" sldId="677"/>
            <ac:grpSpMk id="1434" creationId="{FCE6341A-13C6-4C36-BAFC-A20BA698AF83}"/>
          </ac:grpSpMkLst>
        </pc:grpChg>
        <pc:grpChg chg="mod">
          <ac:chgData name="Matthew Levy" userId="687b95b9-071c-46c3-8399-192c10b763c0" providerId="ADAL" clId="{0259E925-2F7A-4A05-93A2-303B6374F638}" dt="2019-10-10T09:44:08.391" v="187" actId="571"/>
          <ac:grpSpMkLst>
            <pc:docMk/>
            <pc:sldMk cId="3617659411" sldId="677"/>
            <ac:grpSpMk id="1441" creationId="{491B9344-582B-46B3-B7E5-94558706FF18}"/>
          </ac:grpSpMkLst>
        </pc:grpChg>
        <pc:grpChg chg="mod">
          <ac:chgData name="Matthew Levy" userId="687b95b9-071c-46c3-8399-192c10b763c0" providerId="ADAL" clId="{0259E925-2F7A-4A05-93A2-303B6374F638}" dt="2019-10-10T09:44:08.391" v="187" actId="571"/>
          <ac:grpSpMkLst>
            <pc:docMk/>
            <pc:sldMk cId="3617659411" sldId="677"/>
            <ac:grpSpMk id="1448" creationId="{D6677260-A715-4FDC-880C-5BFF4A45192E}"/>
          </ac:grpSpMkLst>
        </pc:grpChg>
        <pc:grpChg chg="mod">
          <ac:chgData name="Matthew Levy" userId="687b95b9-071c-46c3-8399-192c10b763c0" providerId="ADAL" clId="{0259E925-2F7A-4A05-93A2-303B6374F638}" dt="2019-10-10T09:44:08.391" v="187" actId="571"/>
          <ac:grpSpMkLst>
            <pc:docMk/>
            <pc:sldMk cId="3617659411" sldId="677"/>
            <ac:grpSpMk id="1455" creationId="{5E2B3D16-25E7-46BB-989D-73CAC048587F}"/>
          </ac:grpSpMkLst>
        </pc:grpChg>
        <pc:picChg chg="mod">
          <ac:chgData name="Matthew Levy" userId="687b95b9-071c-46c3-8399-192c10b763c0" providerId="ADAL" clId="{0259E925-2F7A-4A05-93A2-303B6374F638}" dt="2019-10-10T09:42:55.876" v="175" actId="1076"/>
          <ac:picMkLst>
            <pc:docMk/>
            <pc:sldMk cId="3617659411" sldId="677"/>
            <ac:picMk id="58" creationId="{8D6CB14B-807B-43F6-BACF-E781A61C9AA2}"/>
          </ac:picMkLst>
        </pc:picChg>
        <pc:picChg chg="add del mod ord">
          <ac:chgData name="Matthew Levy" userId="687b95b9-071c-46c3-8399-192c10b763c0" providerId="ADAL" clId="{0259E925-2F7A-4A05-93A2-303B6374F638}" dt="2019-10-10T21:15:30.822" v="223" actId="478"/>
          <ac:picMkLst>
            <pc:docMk/>
            <pc:sldMk cId="3617659411" sldId="677"/>
            <ac:picMk id="1465" creationId="{0D0B3899-5794-4D33-8D5A-5D148C587608}"/>
          </ac:picMkLst>
        </pc:picChg>
      </pc:sldChg>
      <pc:sldChg chg="add">
        <pc:chgData name="Matthew Levy" userId="687b95b9-071c-46c3-8399-192c10b763c0" providerId="ADAL" clId="{0259E925-2F7A-4A05-93A2-303B6374F638}" dt="2019-10-10T23:08:55.049" v="249"/>
        <pc:sldMkLst>
          <pc:docMk/>
          <pc:sldMk cId="2608812900" sldId="685"/>
        </pc:sldMkLst>
      </pc:sldChg>
      <pc:sldChg chg="add">
        <pc:chgData name="Matthew Levy" userId="687b95b9-071c-46c3-8399-192c10b763c0" providerId="ADAL" clId="{0259E925-2F7A-4A05-93A2-303B6374F638}" dt="2019-10-10T23:08:55.049" v="249"/>
        <pc:sldMkLst>
          <pc:docMk/>
          <pc:sldMk cId="3992355879" sldId="686"/>
        </pc:sldMkLst>
      </pc:sldChg>
      <pc:sldChg chg="ord">
        <pc:chgData name="Matthew Levy" userId="687b95b9-071c-46c3-8399-192c10b763c0" providerId="ADAL" clId="{0259E925-2F7A-4A05-93A2-303B6374F638}" dt="2019-10-10T22:51:25.290" v="245"/>
        <pc:sldMkLst>
          <pc:docMk/>
          <pc:sldMk cId="1066731383" sldId="707"/>
        </pc:sldMkLst>
      </pc:sldChg>
      <pc:sldChg chg="add">
        <pc:chgData name="Matthew Levy" userId="687b95b9-071c-46c3-8399-192c10b763c0" providerId="ADAL" clId="{0259E925-2F7A-4A05-93A2-303B6374F638}" dt="2019-10-10T23:10:25.270" v="250"/>
        <pc:sldMkLst>
          <pc:docMk/>
          <pc:sldMk cId="687112133" sldId="712"/>
        </pc:sldMkLst>
      </pc:sldChg>
      <pc:sldChg chg="add">
        <pc:chgData name="Matthew Levy" userId="687b95b9-071c-46c3-8399-192c10b763c0" providerId="ADAL" clId="{0259E925-2F7A-4A05-93A2-303B6374F638}" dt="2019-10-10T23:10:25.270" v="250"/>
        <pc:sldMkLst>
          <pc:docMk/>
          <pc:sldMk cId="3764597033" sldId="713"/>
        </pc:sldMkLst>
      </pc:sldChg>
      <pc:sldChg chg="add">
        <pc:chgData name="Matthew Levy" userId="687b95b9-071c-46c3-8399-192c10b763c0" providerId="ADAL" clId="{0259E925-2F7A-4A05-93A2-303B6374F638}" dt="2019-10-10T23:21:13.349" v="251"/>
        <pc:sldMkLst>
          <pc:docMk/>
          <pc:sldMk cId="1314798707" sldId="159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solidFill>
                <a:srgbClr val="DDDDDD">
                  <a:alpha val="65000"/>
                </a:srgbClr>
              </a:solidFill>
            </a:ln>
            <a:effectLst/>
          </c:spPr>
          <c:cat>
            <c:numRef>
              <c:f>Sheet1!$A$2:$A$6</c:f>
              <c:numCache>
                <c:formatCode>m/d/yyyy</c:formatCode>
                <c:ptCount val="5"/>
                <c:pt idx="0">
                  <c:v>41640</c:v>
                </c:pt>
                <c:pt idx="1">
                  <c:v>42005</c:v>
                </c:pt>
                <c:pt idx="2">
                  <c:v>42370</c:v>
                </c:pt>
                <c:pt idx="3">
                  <c:v>42736</c:v>
                </c:pt>
              </c:numCache>
            </c:numRef>
          </c:cat>
          <c:val>
            <c:numRef>
              <c:f>Sheet1!$B$2:$B$6</c:f>
              <c:numCache>
                <c:formatCode>General</c:formatCode>
                <c:ptCount val="5"/>
                <c:pt idx="0">
                  <c:v>95539</c:v>
                </c:pt>
                <c:pt idx="1">
                  <c:v>314546</c:v>
                </c:pt>
                <c:pt idx="2">
                  <c:v>601886</c:v>
                </c:pt>
                <c:pt idx="3">
                  <c:v>778871</c:v>
                </c:pt>
              </c:numCache>
            </c:numRef>
          </c:val>
          <c:extLst>
            <c:ext xmlns:c16="http://schemas.microsoft.com/office/drawing/2014/chart" uri="{C3380CC4-5D6E-409C-BE32-E72D297353CC}">
              <c16:uniqueId val="{00000000-05E4-4724-AB13-E912B9107256}"/>
            </c:ext>
          </c:extLst>
        </c:ser>
        <c:dLbls>
          <c:showLegendKey val="0"/>
          <c:showVal val="0"/>
          <c:showCatName val="0"/>
          <c:showSerName val="0"/>
          <c:showPercent val="0"/>
          <c:showBubbleSize val="0"/>
        </c:dLbls>
        <c:axId val="496936040"/>
        <c:axId val="496937024"/>
      </c:areaChart>
      <c:dateAx>
        <c:axId val="496936040"/>
        <c:scaling>
          <c:orientation val="minMax"/>
        </c:scaling>
        <c:delete val="1"/>
        <c:axPos val="b"/>
        <c:numFmt formatCode="m/d/yyyy" sourceLinked="1"/>
        <c:majorTickMark val="out"/>
        <c:minorTickMark val="none"/>
        <c:tickLblPos val="nextTo"/>
        <c:crossAx val="496937024"/>
        <c:crosses val="autoZero"/>
        <c:auto val="1"/>
        <c:lblOffset val="100"/>
        <c:baseTimeUnit val="years"/>
      </c:dateAx>
      <c:valAx>
        <c:axId val="496937024"/>
        <c:scaling>
          <c:orientation val="minMax"/>
        </c:scaling>
        <c:delete val="1"/>
        <c:axPos val="l"/>
        <c:numFmt formatCode="General" sourceLinked="1"/>
        <c:majorTickMark val="none"/>
        <c:minorTickMark val="none"/>
        <c:tickLblPos val="nextTo"/>
        <c:crossAx val="496936040"/>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4DEB8-A59D-468A-B03B-2752664AE7D6}" type="datetimeFigureOut">
              <a:rPr lang="en-ZA" smtClean="0"/>
              <a:t>2019/10/11</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B42C-A440-4EFD-89AB-6DC06A2D0D18}" type="slidenum">
              <a:rPr lang="en-ZA" smtClean="0"/>
              <a:t>‹#›</a:t>
            </a:fld>
            <a:endParaRPr lang="en-ZA"/>
          </a:p>
        </p:txBody>
      </p:sp>
    </p:spTree>
    <p:extLst>
      <p:ext uri="{BB962C8B-B14F-4D97-AF65-F5344CB8AC3E}">
        <p14:creationId xmlns:p14="http://schemas.microsoft.com/office/powerpoint/2010/main" val="382456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cloud, it is an amazing time to be working with technology</a:t>
            </a:r>
          </a:p>
          <a:p>
            <a:endParaRPr lang="en-US" dirty="0"/>
          </a:p>
          <a:p>
            <a:r>
              <a:rPr lang="en-US" dirty="0"/>
              <a:t>Because of the cloud, we are able to innovate and release new technologies at a pace we have never been able to do before</a:t>
            </a:r>
          </a:p>
          <a:p>
            <a:endParaRPr lang="en-US" dirty="0"/>
          </a:p>
          <a:p>
            <a:r>
              <a:rPr lang="en-US" dirty="0"/>
              <a:t>New product features are developed in short sprints and rolled out globally instead of our old ‘version release’ model which could take years</a:t>
            </a:r>
          </a:p>
          <a:p>
            <a:endParaRPr lang="en-US" dirty="0"/>
          </a:p>
          <a:p>
            <a:r>
              <a:rPr lang="en-US" dirty="0"/>
              <a:t>Here are a few of the exciting technologies available because of the cloud, because of the pace of innovation</a:t>
            </a:r>
          </a:p>
          <a:p>
            <a:endParaRPr lang="en-US" dirty="0"/>
          </a:p>
          <a:p>
            <a:r>
              <a:rPr lang="en-US" dirty="0"/>
              <a:t>This is exciting but can also be overwhelming. So, what do we do with all of this technology?</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9413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conceptual overview of Azure Monitor. From left to right:</a:t>
            </a:r>
          </a:p>
          <a:p>
            <a:pPr marL="228600" indent="-228600">
              <a:buAutoNum type="arabicParenR"/>
            </a:pPr>
            <a:r>
              <a:rPr lang="en-US" dirty="0"/>
              <a:t>Azure Monitor captures monitoring telemetry from a number of sources. Some of these are Azure specific but others are generic – such as app and OS information from VMs. In addition, you can also inject data from custom sources. </a:t>
            </a:r>
          </a:p>
          <a:p>
            <a:pPr marL="228600" indent="-228600">
              <a:buAutoNum type="arabicParenR"/>
            </a:pPr>
            <a:r>
              <a:rPr lang="en-US" dirty="0"/>
              <a:t>The telemetry is stored in metrics and logs stores that is centralized, fully managed and optimized for cost and performance. </a:t>
            </a:r>
          </a:p>
          <a:p>
            <a:pPr marL="228600" indent="-228600">
              <a:buAutoNum type="arabicParenR"/>
            </a:pPr>
            <a:r>
              <a:rPr lang="en-US" dirty="0"/>
              <a:t>With all the data in one place, Azure Monitor provides a number of value-adds on top of it.</a:t>
            </a:r>
          </a:p>
          <a:p>
            <a:pPr marL="445862" lvl="1" indent="-228600">
              <a:buAutoNum type="arabicParenR"/>
            </a:pPr>
            <a:r>
              <a:rPr lang="en-US" dirty="0"/>
              <a:t>You can get the end to end insights that we discussed earlier. It could be for canonical use cases for monitoring  applications, container, VM or networks. In addition, we have a range of Monitoring solutions such as SQL analytics for specialized workloads. The idea here is that as a customer, for most of your use cases, you get out of the board monitoring and diagnostics with little to no instrumentation</a:t>
            </a:r>
          </a:p>
          <a:p>
            <a:pPr marL="445862" lvl="1" indent="-228600">
              <a:buAutoNum type="arabicParenR"/>
            </a:pPr>
            <a:r>
              <a:rPr lang="en-US" dirty="0"/>
              <a:t>Alternatively, </a:t>
            </a:r>
            <a:r>
              <a:rPr lang="en-US" dirty="0" err="1"/>
              <a:t>hyou</a:t>
            </a:r>
            <a:r>
              <a:rPr lang="en-US" dirty="0"/>
              <a:t> </a:t>
            </a:r>
            <a:r>
              <a:rPr lang="en-US"/>
              <a:t>can choose to</a:t>
            </a:r>
            <a:r>
              <a:rPr lang="en-US" dirty="0"/>
              <a:t>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761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9757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518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757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F46881-0CD0-4730-B19B-096431EF232C}" type="slidenum">
              <a:rPr lang="en-US" smtClean="0"/>
              <a:t>42</a:t>
            </a:fld>
            <a:endParaRPr lang="en-US"/>
          </a:p>
        </p:txBody>
      </p:sp>
    </p:spTree>
    <p:extLst>
      <p:ext uri="{BB962C8B-B14F-4D97-AF65-F5344CB8AC3E}">
        <p14:creationId xmlns:p14="http://schemas.microsoft.com/office/powerpoint/2010/main" val="248710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7B26C3B-DC22-4B38-A74C-4874909E51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84793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123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8E4724-4634-4D46-8D43-A49328C5B918}"/>
              </a:ext>
            </a:extLst>
          </p:cNvPr>
          <p:cNvSpPr>
            <a:spLocks noGrp="1"/>
          </p:cNvSpPr>
          <p:nvPr>
            <p:ph type="body" idx="1"/>
          </p:nvPr>
        </p:nvSpPr>
        <p:spPr/>
        <p:txBody>
          <a:bodyPr/>
          <a:lstStyle/>
          <a:p>
            <a:pPr marL="0" indent="0">
              <a:buNone/>
            </a:pPr>
            <a:r>
              <a:rPr lang="en-US" sz="2000" b="1">
                <a:latin typeface="Segoe UI Light" panose="020B0502040204020203" pitchFamily="34" charset="0"/>
                <a:cs typeface="Segoe UI Light" panose="020B0502040204020203" pitchFamily="34" charset="0"/>
              </a:rPr>
              <a:t>Inventory</a:t>
            </a:r>
          </a:p>
          <a:p>
            <a:r>
              <a:rPr lang="en-US" sz="2000">
                <a:latin typeface="Segoe UI Light" panose="020B0502040204020203" pitchFamily="34" charset="0"/>
                <a:cs typeface="Segoe UI Light" panose="020B0502040204020203" pitchFamily="34" charset="0"/>
              </a:rPr>
              <a:t>Collect &amp; search inventory and history</a:t>
            </a:r>
          </a:p>
          <a:p>
            <a:r>
              <a:rPr lang="en-US" sz="2000">
                <a:latin typeface="Segoe UI Light" panose="020B0502040204020203" pitchFamily="34" charset="0"/>
                <a:cs typeface="Segoe UI Light" panose="020B0502040204020203" pitchFamily="34" charset="0"/>
              </a:rPr>
              <a:t>Available for both Windows &amp; Linux</a:t>
            </a:r>
          </a:p>
          <a:p>
            <a:pPr lvl="1"/>
            <a:r>
              <a:rPr lang="en-US" sz="1800">
                <a:latin typeface="Segoe UI Light" panose="020B0502040204020203" pitchFamily="34" charset="0"/>
                <a:cs typeface="Segoe UI Light" panose="020B0502040204020203" pitchFamily="34" charset="0"/>
              </a:rPr>
              <a:t>Windows</a:t>
            </a:r>
          </a:p>
          <a:p>
            <a:pPr lvl="2"/>
            <a:r>
              <a:rPr lang="en-US" sz="1600">
                <a:latin typeface="Segoe UI Light" panose="020B0502040204020203" pitchFamily="34" charset="0"/>
                <a:cs typeface="Segoe UI Light" panose="020B0502040204020203" pitchFamily="34" charset="0"/>
              </a:rPr>
              <a:t>Software</a:t>
            </a:r>
          </a:p>
          <a:p>
            <a:pPr lvl="2"/>
            <a:r>
              <a:rPr lang="en-US" sz="1600">
                <a:latin typeface="Segoe UI Light" panose="020B0502040204020203" pitchFamily="34" charset="0"/>
                <a:cs typeface="Segoe UI Light" panose="020B0502040204020203" pitchFamily="34" charset="0"/>
              </a:rPr>
              <a:t>Services</a:t>
            </a:r>
          </a:p>
          <a:p>
            <a:pPr lvl="2"/>
            <a:r>
              <a:rPr lang="en-US" sz="1600">
                <a:latin typeface="Segoe UI Light" panose="020B0502040204020203" pitchFamily="34" charset="0"/>
                <a:cs typeface="Segoe UI Light" panose="020B0502040204020203" pitchFamily="34" charset="0"/>
              </a:rPr>
              <a:t>Files</a:t>
            </a:r>
          </a:p>
          <a:p>
            <a:pPr lvl="2"/>
            <a:r>
              <a:rPr lang="en-US" sz="1600">
                <a:latin typeface="Segoe UI Light" panose="020B0502040204020203" pitchFamily="34" charset="0"/>
                <a:cs typeface="Segoe UI Light" panose="020B0502040204020203" pitchFamily="34" charset="0"/>
              </a:rPr>
              <a:t>Registry</a:t>
            </a:r>
          </a:p>
          <a:p>
            <a:pPr lvl="1"/>
            <a:r>
              <a:rPr lang="en-US" sz="1800">
                <a:latin typeface="Segoe UI Light" panose="020B0502040204020203" pitchFamily="34" charset="0"/>
                <a:cs typeface="Segoe UI Light" panose="020B0502040204020203" pitchFamily="34" charset="0"/>
              </a:rPr>
              <a:t>Linux</a:t>
            </a:r>
          </a:p>
          <a:p>
            <a:pPr lvl="2"/>
            <a:r>
              <a:rPr lang="en-US" sz="1600">
                <a:latin typeface="Segoe UI Light" panose="020B0502040204020203" pitchFamily="34" charset="0"/>
                <a:cs typeface="Segoe UI Light" panose="020B0502040204020203" pitchFamily="34" charset="0"/>
              </a:rPr>
              <a:t>Software  (Packages)</a:t>
            </a:r>
          </a:p>
          <a:p>
            <a:pPr lvl="2"/>
            <a:r>
              <a:rPr lang="en-US" sz="1600">
                <a:latin typeface="Segoe UI Light" panose="020B0502040204020203" pitchFamily="34" charset="0"/>
                <a:cs typeface="Segoe UI Light" panose="020B0502040204020203" pitchFamily="34" charset="0"/>
              </a:rPr>
              <a:t>Daemons</a:t>
            </a:r>
          </a:p>
          <a:p>
            <a:pPr lvl="2"/>
            <a:r>
              <a:rPr lang="en-US" sz="1600">
                <a:latin typeface="Segoe UI Light" panose="020B0502040204020203" pitchFamily="34" charset="0"/>
                <a:cs typeface="Segoe UI Light" panose="020B0502040204020203" pitchFamily="34" charset="0"/>
              </a:rPr>
              <a:t>Files</a:t>
            </a:r>
          </a:p>
          <a:p>
            <a:pPr lvl="2"/>
            <a:endParaRPr lang="en-US" sz="4800">
              <a:latin typeface="Segoe UI Light" panose="020B0502040204020203" pitchFamily="34" charset="0"/>
              <a:cs typeface="Segoe UI Light" panose="020B0502040204020203" pitchFamily="34" charset="0"/>
            </a:endParaRPr>
          </a:p>
          <a:p>
            <a:pPr marL="0" indent="0">
              <a:buNone/>
            </a:pPr>
            <a:r>
              <a:rPr lang="en-US" b="1">
                <a:latin typeface="Segoe UI Light" panose="020B0502040204020203" pitchFamily="34" charset="0"/>
                <a:cs typeface="Segoe UI Light" panose="020B0502040204020203" pitchFamily="34" charset="0"/>
              </a:rPr>
              <a:t>What do I have? Has it changed?</a:t>
            </a:r>
          </a:p>
          <a:p>
            <a:pPr lvl="1"/>
            <a:r>
              <a:rPr lang="en-US">
                <a:latin typeface="Segoe UI Light" panose="020B0502040204020203" pitchFamily="34" charset="0"/>
                <a:cs typeface="Segoe UI Light" panose="020B0502040204020203" pitchFamily="34" charset="0"/>
              </a:rPr>
              <a:t>Focus on identifying configuration and assisting root-cause analysis of your environment</a:t>
            </a:r>
          </a:p>
          <a:p>
            <a:pPr marL="457200" lvl="1" indent="0">
              <a:buNone/>
            </a:pPr>
            <a:endParaRPr lang="en-US">
              <a:latin typeface="Segoe UI Light" panose="020B0502040204020203" pitchFamily="34" charset="0"/>
              <a:cs typeface="Segoe UI Light" panose="020B0502040204020203" pitchFamily="34" charset="0"/>
            </a:endParaRPr>
          </a:p>
          <a:p>
            <a:pPr marL="0" indent="0">
              <a:buNone/>
            </a:pPr>
            <a:r>
              <a:rPr lang="en-US" b="1">
                <a:latin typeface="Segoe UI Light" panose="020B0502040204020203" pitchFamily="34" charset="0"/>
                <a:cs typeface="Segoe UI Light" panose="020B0502040204020203" pitchFamily="34" charset="0"/>
              </a:rPr>
              <a:t>Key Features</a:t>
            </a:r>
          </a:p>
          <a:p>
            <a:pPr lvl="1"/>
            <a:r>
              <a:rPr lang="en-US">
                <a:latin typeface="Segoe UI Light" panose="020B0502040204020203" pitchFamily="34" charset="0"/>
                <a:cs typeface="Segoe UI Light" panose="020B0502040204020203" pitchFamily="34" charset="0"/>
              </a:rPr>
              <a:t>Spans across Windows and Linux</a:t>
            </a:r>
          </a:p>
          <a:p>
            <a:pPr lvl="1"/>
            <a:r>
              <a:rPr lang="en-US">
                <a:latin typeface="Segoe UI Light" panose="020B0502040204020203" pitchFamily="34" charset="0"/>
                <a:cs typeface="Segoe UI Light" panose="020B0502040204020203" pitchFamily="34" charset="0"/>
              </a:rPr>
              <a:t>Identify all machines reporting a given configuration </a:t>
            </a:r>
          </a:p>
          <a:p>
            <a:pPr lvl="2"/>
            <a:r>
              <a:rPr lang="en-US">
                <a:latin typeface="Segoe UI Light" panose="020B0502040204020203" pitchFamily="34" charset="0"/>
                <a:cs typeface="Segoe UI Light" panose="020B0502040204020203" pitchFamily="34" charset="0"/>
              </a:rPr>
              <a:t>Example: All machines with an outdated version of Chrome</a:t>
            </a:r>
          </a:p>
          <a:p>
            <a:pPr lvl="1"/>
            <a:r>
              <a:rPr lang="en-US">
                <a:latin typeface="Segoe UI Light" panose="020B0502040204020203" pitchFamily="34" charset="0"/>
                <a:cs typeface="Segoe UI Light" panose="020B0502040204020203" pitchFamily="34" charset="0"/>
              </a:rPr>
              <a:t>Native integration for Azure VMs</a:t>
            </a:r>
          </a:p>
          <a:p>
            <a:pPr lvl="2"/>
            <a:r>
              <a:rPr lang="en-US">
                <a:latin typeface="Segoe UI Light" panose="020B0502040204020203" pitchFamily="34" charset="0"/>
                <a:cs typeface="Segoe UI Light" panose="020B0502040204020203" pitchFamily="34" charset="0"/>
              </a:rPr>
              <a:t>No additional cost for Azure VMs</a:t>
            </a:r>
          </a:p>
          <a:p>
            <a:pPr lvl="2"/>
            <a:r>
              <a:rPr lang="en-US">
                <a:latin typeface="Segoe UI Light" panose="020B0502040204020203" pitchFamily="34" charset="0"/>
                <a:cs typeface="Segoe UI Light" panose="020B0502040204020203" pitchFamily="34" charset="0"/>
              </a:rPr>
              <a:t>Access straight from the VM resource page</a:t>
            </a:r>
            <a:endParaRPr lang="en-US"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07677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8E4724-4634-4D46-8D43-A49328C5B918}"/>
              </a:ext>
            </a:extLst>
          </p:cNvPr>
          <p:cNvSpPr>
            <a:spLocks noGrp="1"/>
          </p:cNvSpPr>
          <p:nvPr>
            <p:ph type="body" idx="1"/>
          </p:nvPr>
        </p:nvSpPr>
        <p:spPr/>
        <p:txBody>
          <a:bodyPr/>
          <a:lstStyle/>
          <a:p>
            <a:pPr marL="0" indent="0">
              <a:buNone/>
            </a:pPr>
            <a:r>
              <a:rPr lang="en-US" sz="2000" b="1" dirty="0">
                <a:latin typeface="Segoe UI Light" panose="020B0502040204020203" pitchFamily="34" charset="0"/>
                <a:cs typeface="Segoe UI Light" panose="020B0502040204020203" pitchFamily="34" charset="0"/>
              </a:rPr>
              <a:t>Change Tracking</a:t>
            </a:r>
          </a:p>
          <a:p>
            <a:pPr marL="0" indent="0">
              <a:buNone/>
            </a:pPr>
            <a:r>
              <a:rPr lang="en-US" sz="2000" dirty="0">
                <a:latin typeface="Segoe UI Light" panose="020B0502040204020203" pitchFamily="34" charset="0"/>
                <a:cs typeface="Segoe UI Light" panose="020B0502040204020203" pitchFamily="34" charset="0"/>
              </a:rPr>
              <a:t>Track changes made to your system</a:t>
            </a:r>
          </a:p>
          <a:p>
            <a:r>
              <a:rPr lang="en-US" sz="2000" dirty="0">
                <a:latin typeface="Segoe UI Light" panose="020B0502040204020203" pitchFamily="34" charset="0"/>
                <a:cs typeface="Segoe UI Light" panose="020B0502040204020203" pitchFamily="34" charset="0"/>
              </a:rPr>
              <a:t>Valuable for root-cause analysis</a:t>
            </a:r>
          </a:p>
          <a:p>
            <a:r>
              <a:rPr lang="en-US" sz="2000" dirty="0">
                <a:latin typeface="Segoe UI Light" panose="020B0502040204020203" pitchFamily="34" charset="0"/>
                <a:cs typeface="Segoe UI Light" panose="020B0502040204020203" pitchFamily="34" charset="0"/>
              </a:rPr>
              <a:t>Available for both Windows &amp; Linux</a:t>
            </a:r>
          </a:p>
          <a:p>
            <a:pPr lvl="1"/>
            <a:r>
              <a:rPr lang="en-US" sz="1800" dirty="0">
                <a:latin typeface="Segoe UI Light" panose="020B0502040204020203" pitchFamily="34" charset="0"/>
                <a:cs typeface="Segoe UI Light" panose="020B0502040204020203" pitchFamily="34" charset="0"/>
              </a:rPr>
              <a:t>Windows</a:t>
            </a:r>
          </a:p>
          <a:p>
            <a:pPr lvl="2"/>
            <a:r>
              <a:rPr lang="en-US" sz="1600" dirty="0">
                <a:latin typeface="Segoe UI Light" panose="020B0502040204020203" pitchFamily="34" charset="0"/>
                <a:cs typeface="Segoe UI Light" panose="020B0502040204020203" pitchFamily="34" charset="0"/>
              </a:rPr>
              <a:t>Software</a:t>
            </a:r>
          </a:p>
          <a:p>
            <a:pPr lvl="2"/>
            <a:r>
              <a:rPr lang="en-US" sz="1600" dirty="0">
                <a:latin typeface="Segoe UI Light" panose="020B0502040204020203" pitchFamily="34" charset="0"/>
                <a:cs typeface="Segoe UI Light" panose="020B0502040204020203" pitchFamily="34" charset="0"/>
              </a:rPr>
              <a:t>Services</a:t>
            </a:r>
          </a:p>
          <a:p>
            <a:pPr lvl="2"/>
            <a:r>
              <a:rPr lang="en-US" sz="1600" dirty="0">
                <a:latin typeface="Segoe UI Light" panose="020B0502040204020203" pitchFamily="34" charset="0"/>
                <a:cs typeface="Segoe UI Light" panose="020B0502040204020203" pitchFamily="34" charset="0"/>
              </a:rPr>
              <a:t>Files</a:t>
            </a:r>
          </a:p>
          <a:p>
            <a:pPr lvl="2"/>
            <a:r>
              <a:rPr lang="en-US" sz="1600" dirty="0">
                <a:latin typeface="Segoe UI Light" panose="020B0502040204020203" pitchFamily="34" charset="0"/>
                <a:cs typeface="Segoe UI Light" panose="020B0502040204020203" pitchFamily="34" charset="0"/>
              </a:rPr>
              <a:t>Registry</a:t>
            </a:r>
          </a:p>
          <a:p>
            <a:pPr lvl="1"/>
            <a:r>
              <a:rPr lang="en-US" sz="1800" dirty="0">
                <a:latin typeface="Segoe UI Light" panose="020B0502040204020203" pitchFamily="34" charset="0"/>
                <a:cs typeface="Segoe UI Light" panose="020B0502040204020203" pitchFamily="34" charset="0"/>
              </a:rPr>
              <a:t>Linux</a:t>
            </a:r>
          </a:p>
          <a:p>
            <a:pPr lvl="2"/>
            <a:r>
              <a:rPr lang="en-US" sz="1600" dirty="0">
                <a:latin typeface="Segoe UI Light" panose="020B0502040204020203" pitchFamily="34" charset="0"/>
                <a:cs typeface="Segoe UI Light" panose="020B0502040204020203" pitchFamily="34" charset="0"/>
              </a:rPr>
              <a:t>Software  (Packages)</a:t>
            </a:r>
          </a:p>
          <a:p>
            <a:pPr lvl="2"/>
            <a:r>
              <a:rPr lang="en-US" sz="1600" dirty="0">
                <a:latin typeface="Segoe UI Light" panose="020B0502040204020203" pitchFamily="34" charset="0"/>
                <a:cs typeface="Segoe UI Light" panose="020B0502040204020203" pitchFamily="34" charset="0"/>
              </a:rPr>
              <a:t>Daemons</a:t>
            </a:r>
          </a:p>
          <a:p>
            <a:pPr lvl="2"/>
            <a:r>
              <a:rPr lang="en-US" sz="1600" dirty="0">
                <a:latin typeface="Segoe UI Light" panose="020B0502040204020203" pitchFamily="34" charset="0"/>
                <a:cs typeface="Segoe UI Light" panose="020B0502040204020203" pitchFamily="34" charset="0"/>
              </a:rPr>
              <a:t>Files</a:t>
            </a:r>
          </a:p>
          <a:p>
            <a:pPr lvl="2"/>
            <a:endParaRPr lang="en-US" sz="4800" dirty="0">
              <a:latin typeface="Segoe UI Light" panose="020B0502040204020203" pitchFamily="34" charset="0"/>
              <a:cs typeface="Segoe UI Light" panose="020B0502040204020203" pitchFamily="34" charset="0"/>
            </a:endParaRPr>
          </a:p>
          <a:p>
            <a:pPr marL="0" indent="0">
              <a:buNone/>
            </a:pPr>
            <a:r>
              <a:rPr lang="en-US" b="1" dirty="0">
                <a:latin typeface="Segoe UI Light" panose="020B0502040204020203" pitchFamily="34" charset="0"/>
                <a:cs typeface="Segoe UI Light" panose="020B0502040204020203" pitchFamily="34" charset="0"/>
              </a:rPr>
              <a:t>What do I have? Has it changed?</a:t>
            </a:r>
          </a:p>
          <a:p>
            <a:pPr lvl="1"/>
            <a:r>
              <a:rPr lang="en-US" dirty="0">
                <a:latin typeface="Segoe UI Light" panose="020B0502040204020203" pitchFamily="34" charset="0"/>
                <a:cs typeface="Segoe UI Light" panose="020B0502040204020203" pitchFamily="34" charset="0"/>
              </a:rPr>
              <a:t>Focus on detecting drift and assisting root-cause analysis of your environment</a:t>
            </a:r>
          </a:p>
          <a:p>
            <a:pPr lvl="1"/>
            <a:r>
              <a:rPr lang="en-US" dirty="0">
                <a:latin typeface="Segoe UI Light" panose="020B0502040204020203" pitchFamily="34" charset="0"/>
                <a:cs typeface="Segoe UI Light" panose="020B0502040204020203" pitchFamily="34" charset="0"/>
              </a:rPr>
              <a:t>Has a change brought you out of compliance?</a:t>
            </a:r>
          </a:p>
          <a:p>
            <a:pPr marL="457200" lvl="1" indent="0">
              <a:buNone/>
            </a:pPr>
            <a:endParaRPr lang="en-US" dirty="0">
              <a:latin typeface="Segoe UI Light" panose="020B0502040204020203" pitchFamily="34" charset="0"/>
              <a:cs typeface="Segoe UI Light" panose="020B0502040204020203" pitchFamily="34" charset="0"/>
            </a:endParaRPr>
          </a:p>
          <a:p>
            <a:pPr marL="0" indent="0">
              <a:buNone/>
            </a:pPr>
            <a:r>
              <a:rPr lang="en-US" b="1" dirty="0">
                <a:latin typeface="Segoe UI Light" panose="020B0502040204020203" pitchFamily="34" charset="0"/>
                <a:cs typeface="Segoe UI Light" panose="020B0502040204020203" pitchFamily="34" charset="0"/>
              </a:rPr>
              <a:t>Key Features</a:t>
            </a:r>
          </a:p>
          <a:p>
            <a:pPr lvl="1"/>
            <a:r>
              <a:rPr lang="en-US" dirty="0">
                <a:latin typeface="Segoe UI Light" panose="020B0502040204020203" pitchFamily="34" charset="0"/>
                <a:cs typeface="Segoe UI Light" panose="020B0502040204020203" pitchFamily="34" charset="0"/>
              </a:rPr>
              <a:t>Spans across Windows and Linux</a:t>
            </a:r>
          </a:p>
          <a:p>
            <a:pPr lvl="1"/>
            <a:r>
              <a:rPr lang="en-US" dirty="0">
                <a:latin typeface="Segoe UI Light" panose="020B0502040204020203" pitchFamily="34" charset="0"/>
                <a:cs typeface="Segoe UI Light" panose="020B0502040204020203" pitchFamily="34" charset="0"/>
              </a:rPr>
              <a:t>Create an alert based on changes to your configuration</a:t>
            </a:r>
          </a:p>
          <a:p>
            <a:pPr lvl="2"/>
            <a:r>
              <a:rPr lang="en-US" dirty="0">
                <a:latin typeface="Segoe UI Light" panose="020B0502040204020203" pitchFamily="34" charset="0"/>
                <a:cs typeface="Segoe UI Light" panose="020B0502040204020203" pitchFamily="34" charset="0"/>
              </a:rPr>
              <a:t>Example: Trigger an alert if the IIS service is stopped</a:t>
            </a:r>
          </a:p>
          <a:p>
            <a:pPr lvl="1"/>
            <a:r>
              <a:rPr lang="en-US" dirty="0">
                <a:latin typeface="Segoe UI Light" panose="020B0502040204020203" pitchFamily="34" charset="0"/>
                <a:cs typeface="Segoe UI Light" panose="020B0502040204020203" pitchFamily="34" charset="0"/>
              </a:rPr>
              <a:t>Native integration for Azure VMs</a:t>
            </a:r>
          </a:p>
          <a:p>
            <a:pPr lvl="2"/>
            <a:r>
              <a:rPr lang="en-US" dirty="0">
                <a:latin typeface="Segoe UI Light" panose="020B0502040204020203" pitchFamily="34" charset="0"/>
                <a:cs typeface="Segoe UI Light" panose="020B0502040204020203" pitchFamily="34" charset="0"/>
              </a:rPr>
              <a:t>No additional cost for Azure VMs</a:t>
            </a:r>
          </a:p>
          <a:p>
            <a:pPr lvl="2"/>
            <a:r>
              <a:rPr lang="en-US" dirty="0">
                <a:latin typeface="Segoe UI Light" panose="020B0502040204020203" pitchFamily="34" charset="0"/>
                <a:cs typeface="Segoe UI Light" panose="020B0502040204020203" pitchFamily="34" charset="0"/>
              </a:rPr>
              <a:t>Access straight from the VM resource page</a:t>
            </a: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21753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8E4724-4634-4D46-8D43-A49328C5B918}"/>
              </a:ext>
            </a:extLst>
          </p:cNvPr>
          <p:cNvSpPr>
            <a:spLocks noGrp="1"/>
          </p:cNvSpPr>
          <p:nvPr>
            <p:ph type="body" idx="1"/>
          </p:nvPr>
        </p:nvSpPr>
        <p:spPr/>
        <p:txBody>
          <a:bodyPr/>
          <a:lstStyle/>
          <a:p>
            <a:pPr marL="0" indent="0">
              <a:buNone/>
            </a:pPr>
            <a:endParaRPr lang="en-US" b="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85990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an amazing time in technology because of the cloud</a:t>
            </a:r>
          </a:p>
          <a:p>
            <a:endParaRPr lang="en-US" dirty="0"/>
          </a:p>
          <a:p>
            <a:r>
              <a:rPr lang="en-US" dirty="0"/>
              <a:t>Because of the cloud, we are able to innovate and release new technologies at a pace we have never been able to do before</a:t>
            </a:r>
          </a:p>
          <a:p>
            <a:endParaRPr lang="en-US" dirty="0"/>
          </a:p>
          <a:p>
            <a:r>
              <a:rPr lang="en-US" dirty="0"/>
              <a:t>New product features are developed in short sprints and rolled out globally instead of our old ‘version release’ model which could take years</a:t>
            </a:r>
          </a:p>
          <a:p>
            <a:endParaRPr lang="en-US" dirty="0"/>
          </a:p>
          <a:p>
            <a:r>
              <a:rPr lang="en-US" dirty="0"/>
              <a:t>Here are a few of the exciting technologies available because of the cloud, because of the pace of innovation</a:t>
            </a:r>
          </a:p>
          <a:p>
            <a:endParaRPr lang="en-US" dirty="0"/>
          </a:p>
          <a:p>
            <a:r>
              <a:rPr lang="en-US" dirty="0"/>
              <a:t>This is exciting but can also be overwhelming. </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814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8E4724-4634-4D46-8D43-A49328C5B918}"/>
              </a:ext>
            </a:extLst>
          </p:cNvPr>
          <p:cNvSpPr>
            <a:spLocks noGrp="1"/>
          </p:cNvSpPr>
          <p:nvPr>
            <p:ph type="body" idx="1"/>
          </p:nvPr>
        </p:nvSpPr>
        <p:spPr/>
        <p:txBody>
          <a:bodyPr/>
          <a:lstStyle/>
          <a:p>
            <a:pPr marL="0" marR="0" lvl="1" indent="0" algn="l" defTabSz="931881" rtl="0" eaLnBrk="1" fontAlgn="auto" latinLnBrk="0" hangingPunct="1">
              <a:lnSpc>
                <a:spcPct val="90000"/>
              </a:lnSpc>
              <a:spcBef>
                <a:spcPts val="0"/>
              </a:spcBef>
              <a:spcAft>
                <a:spcPts val="1000"/>
              </a:spcAft>
              <a:buClrTx/>
              <a:buSzPct val="90000"/>
              <a:buFont typeface="Arial" pitchFamily="34" charset="0"/>
              <a:buNone/>
              <a:tabLst/>
              <a:defRPr/>
            </a:pPr>
            <a:r>
              <a:rPr kumimoji="0" lang="en-US" sz="18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Composable configurations</a:t>
            </a:r>
            <a:endParaRPr kumimoji="0" lang="en-US" sz="1800" b="0" i="0" u="none" strike="noStrike" kern="1200" cap="none" spc="0" normalizeH="0" baseline="0" noProof="0">
              <a:ln>
                <a:noFill/>
              </a:ln>
              <a:solidFill>
                <a:srgbClr val="FFFFFF"/>
              </a:solidFill>
              <a:effectLst/>
              <a:uLnTx/>
              <a:uFillTx/>
              <a:latin typeface="Segoe UI Semilight"/>
              <a:ea typeface="+mn-ea"/>
              <a:cs typeface="Segoe UI Semilight"/>
            </a:endParaRPr>
          </a:p>
          <a:p>
            <a:pPr marL="501650" marR="0" lvl="2" indent="-285750" algn="l" defTabSz="931881" rtl="0" eaLnBrk="1" fontAlgn="auto" latinLnBrk="0" hangingPunct="1">
              <a:lnSpc>
                <a:spcPct val="90000"/>
              </a:lnSpc>
              <a:spcBef>
                <a:spcPts val="0"/>
              </a:spcBef>
              <a:spcAft>
                <a:spcPts val="1000"/>
              </a:spcAft>
              <a:buClrTx/>
              <a:buSzPct val="90000"/>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Community based repository</a:t>
            </a:r>
          </a:p>
          <a:p>
            <a:pPr marL="501650" marR="0" lvl="2" indent="-285750" algn="l" defTabSz="931881" rtl="0" eaLnBrk="1" fontAlgn="auto" latinLnBrk="0" hangingPunct="1">
              <a:lnSpc>
                <a:spcPct val="90000"/>
              </a:lnSpc>
              <a:spcBef>
                <a:spcPts val="0"/>
              </a:spcBef>
              <a:spcAft>
                <a:spcPts val="1000"/>
              </a:spcAft>
              <a:buClrTx/>
              <a:buSzPct val="90000"/>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GUI for creating configurations</a:t>
            </a:r>
          </a:p>
          <a:p>
            <a:pPr marL="501650" marR="0" lvl="2" indent="-285750" algn="l" defTabSz="931881" rtl="0" eaLnBrk="1" fontAlgn="auto" latinLnBrk="0" hangingPunct="1">
              <a:lnSpc>
                <a:spcPct val="90000"/>
              </a:lnSpc>
              <a:spcBef>
                <a:spcPts val="0"/>
              </a:spcBef>
              <a:spcAft>
                <a:spcPts val="1000"/>
              </a:spcAft>
              <a:buClrTx/>
              <a:buSzPct val="90000"/>
              <a:buFont typeface="Wingdings" panose="05000000000000000000" pitchFamily="2" charset="2"/>
              <a:buChar char="Ø"/>
              <a:tabLst/>
              <a:defRPr/>
            </a:pPr>
            <a:r>
              <a:rPr kumimoji="0" lang="en-US" sz="1800" b="0" i="0" u="none" strike="noStrike" kern="1200" cap="none" spc="0" normalizeH="0" baseline="0" noProof="0" err="1">
                <a:ln>
                  <a:noFill/>
                </a:ln>
                <a:solidFill>
                  <a:srgbClr val="FFFFFF"/>
                </a:solidFill>
                <a:effectLst/>
                <a:uLnTx/>
                <a:uFillTx/>
                <a:latin typeface="Segoe UI Semilight"/>
                <a:ea typeface="+mn-ea"/>
                <a:cs typeface="Segoe UI" panose="020B0502040204020203" pitchFamily="34" charset="0"/>
              </a:rPr>
              <a:t>Devops</a:t>
            </a:r>
            <a:r>
              <a:rPr kumimoji="0" lang="en-US" sz="1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 configuration as code</a:t>
            </a:r>
          </a:p>
          <a:p>
            <a:pPr marL="0" marR="0" lvl="1" indent="0" algn="l" defTabSz="931881" rtl="0" eaLnBrk="1" fontAlgn="auto" latinLnBrk="0" hangingPunct="1">
              <a:lnSpc>
                <a:spcPct val="90000"/>
              </a:lnSpc>
              <a:spcBef>
                <a:spcPts val="0"/>
              </a:spcBef>
              <a:spcAft>
                <a:spcPts val="1000"/>
              </a:spcAft>
              <a:buClrTx/>
              <a:buSzPct val="90000"/>
              <a:buFont typeface="Arial" pitchFamily="34" charset="0"/>
              <a:buNone/>
              <a:tabLst/>
              <a:defRPr/>
            </a:pPr>
            <a:endParaRPr kumimoji="0" lang="en-US" sz="1800" b="1" i="0" u="none" strike="noStrike" kern="0" cap="none" spc="0" normalizeH="0" baseline="0" noProof="0">
              <a:ln>
                <a:noFill/>
              </a:ln>
              <a:solidFill>
                <a:srgbClr val="FFFFFF"/>
              </a:solidFill>
              <a:effectLst/>
              <a:uLnTx/>
              <a:uFillTx/>
              <a:latin typeface="Segoe UI"/>
              <a:ea typeface="+mn-ea"/>
              <a:cs typeface="Segoe UI"/>
            </a:endParaRPr>
          </a:p>
          <a:p>
            <a:pPr marL="0" marR="0" lvl="1" indent="0" algn="l" defTabSz="931881" rtl="0" eaLnBrk="1" fontAlgn="auto" latinLnBrk="0" hangingPunct="1">
              <a:lnSpc>
                <a:spcPct val="90000"/>
              </a:lnSpc>
              <a:spcBef>
                <a:spcPts val="0"/>
              </a:spcBef>
              <a:spcAft>
                <a:spcPts val="1000"/>
              </a:spcAft>
              <a:buClrTx/>
              <a:buSzPct val="90000"/>
              <a:buFont typeface="Arial" pitchFamily="34" charset="0"/>
              <a:buNone/>
              <a:tabLst/>
              <a:defRPr/>
            </a:pPr>
            <a:r>
              <a:rPr kumimoji="0" lang="en-US" sz="18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Monitor and Enforce</a:t>
            </a:r>
            <a:endParaRPr kumimoji="0" lang="en-US" sz="1800" b="0" i="0" u="none" strike="noStrike" kern="1200" cap="none" spc="0" normalizeH="0" baseline="0" noProof="0">
              <a:ln>
                <a:noFill/>
              </a:ln>
              <a:solidFill>
                <a:srgbClr val="FFFFFF"/>
              </a:solidFill>
              <a:effectLst/>
              <a:uLnTx/>
              <a:uFillTx/>
              <a:latin typeface="Segoe UI Semilight"/>
              <a:ea typeface="+mn-ea"/>
              <a:cs typeface="Segoe UI Semilight"/>
            </a:endParaRPr>
          </a:p>
          <a:p>
            <a:pPr marL="501650" marR="0" lvl="2" indent="-285750" algn="l" defTabSz="931881" rtl="0" eaLnBrk="1" fontAlgn="auto" latinLnBrk="0" hangingPunct="1">
              <a:lnSpc>
                <a:spcPct val="90000"/>
              </a:lnSpc>
              <a:spcBef>
                <a:spcPts val="0"/>
              </a:spcBef>
              <a:spcAft>
                <a:spcPts val="1000"/>
              </a:spcAft>
              <a:buClrTx/>
              <a:buSzPct val="90000"/>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Rapid onboarding</a:t>
            </a:r>
          </a:p>
          <a:p>
            <a:pPr marL="501650" marR="0" lvl="2" indent="-285750" algn="l" defTabSz="931881" rtl="0" eaLnBrk="1" fontAlgn="auto" latinLnBrk="0" hangingPunct="1">
              <a:lnSpc>
                <a:spcPct val="90000"/>
              </a:lnSpc>
              <a:spcBef>
                <a:spcPts val="0"/>
              </a:spcBef>
              <a:spcAft>
                <a:spcPts val="1000"/>
              </a:spcAft>
              <a:buClrTx/>
              <a:buSzPct val="90000"/>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At scale across your environment</a:t>
            </a:r>
          </a:p>
          <a:p>
            <a:pPr marL="501650" marR="0" lvl="2" indent="-285750" algn="l" defTabSz="931881" rtl="0" eaLnBrk="1" fontAlgn="auto" latinLnBrk="0" hangingPunct="1">
              <a:lnSpc>
                <a:spcPct val="90000"/>
              </a:lnSpc>
              <a:spcBef>
                <a:spcPts val="0"/>
              </a:spcBef>
              <a:spcAft>
                <a:spcPts val="1000"/>
              </a:spcAft>
              <a:buClrTx/>
              <a:buSzPct val="90000"/>
              <a:buFont typeface="Wingdings" panose="05000000000000000000" pitchFamily="2" charset="2"/>
              <a:buChar char="Ø"/>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Segoe UI" panose="020B0502040204020203" pitchFamily="34" charset="0"/>
              </a:rPr>
              <a:t>Discover configuration drifts</a:t>
            </a:r>
          </a:p>
          <a:p>
            <a:pPr marL="0" marR="0" lvl="1" indent="0" algn="l" defTabSz="931881" rtl="0" eaLnBrk="1" fontAlgn="auto" latinLnBrk="0" hangingPunct="1">
              <a:lnSpc>
                <a:spcPct val="90000"/>
              </a:lnSpc>
              <a:spcBef>
                <a:spcPts val="0"/>
              </a:spcBef>
              <a:spcAft>
                <a:spcPts val="1000"/>
              </a:spcAft>
              <a:buClrTx/>
              <a:buSzPct val="90000"/>
              <a:buFont typeface="Arial" pitchFamily="34" charset="0"/>
              <a:buNone/>
              <a:tabLst/>
              <a:defRPr/>
            </a:pPr>
            <a:endParaRPr kumimoji="0" lang="en-US" sz="1800" b="1" i="0" u="none" strike="noStrike" kern="0" cap="none" spc="0" normalizeH="0" baseline="0" noProof="0">
              <a:ln>
                <a:noFill/>
              </a:ln>
              <a:solidFill>
                <a:srgbClr val="FFFFFF"/>
              </a:solidFill>
              <a:effectLst/>
              <a:uLnTx/>
              <a:uFillTx/>
              <a:latin typeface="Segoe UI"/>
              <a:ea typeface="+mn-ea"/>
              <a:cs typeface="Segoe UI"/>
            </a:endParaRPr>
          </a:p>
          <a:p>
            <a:pPr marL="0" marR="0" lvl="1" indent="0" algn="l" defTabSz="931881" rtl="0" eaLnBrk="1" fontAlgn="auto" latinLnBrk="0" hangingPunct="1">
              <a:lnSpc>
                <a:spcPct val="90000"/>
              </a:lnSpc>
              <a:spcBef>
                <a:spcPts val="0"/>
              </a:spcBef>
              <a:spcAft>
                <a:spcPts val="1000"/>
              </a:spcAft>
              <a:buClrTx/>
              <a:buSzPct val="90000"/>
              <a:buFont typeface="Arial" pitchFamily="34" charset="0"/>
              <a:buNone/>
              <a:tabLst/>
              <a:defRPr/>
            </a:pPr>
            <a:r>
              <a:rPr kumimoji="0" lang="en-US" sz="18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Integrated with Azure Monitor</a:t>
            </a:r>
            <a:endParaRPr kumimoji="0" lang="en-US" sz="1800" b="0" i="0" u="none" strike="noStrike" kern="1200" cap="none" spc="0" normalizeH="0" baseline="0" noProof="0">
              <a:ln>
                <a:noFill/>
              </a:ln>
              <a:solidFill>
                <a:srgbClr val="FFFFFF"/>
              </a:solidFill>
              <a:effectLst/>
              <a:uLnTx/>
              <a:uFillTx/>
              <a:latin typeface="Segoe UI Semilight"/>
              <a:ea typeface="+mn-ea"/>
              <a:cs typeface="Segoe UI Semilight"/>
            </a:endParaRPr>
          </a:p>
          <a:p>
            <a:pPr marL="0" indent="0">
              <a:buNone/>
            </a:pPr>
            <a:endParaRPr lang="en-US" sz="16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46255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A8E4724-4634-4D46-8D43-A49328C5B918}"/>
              </a:ext>
            </a:extLst>
          </p:cNvPr>
          <p:cNvSpPr>
            <a:spLocks noGrp="1"/>
          </p:cNvSpPr>
          <p:nvPr>
            <p:ph type="body" idx="1"/>
          </p:nvPr>
        </p:nvSpPr>
        <p:spPr/>
        <p:txBody>
          <a:bodyPr/>
          <a:lstStyle/>
          <a:p>
            <a:pPr marL="109306" lvl="1" indent="0">
              <a:buNone/>
            </a:pPr>
            <a:endParaRPr lang="en-US" sz="28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284900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kern="1200">
                <a:effectLst/>
                <a:latin typeface="Segoe UI Light" pitchFamily="34" charset="0"/>
                <a:ea typeface="+mn-ea"/>
                <a:cs typeface="+mn-cs"/>
              </a:rPr>
              <a:t>Help you adopt the cloud faster</a:t>
            </a:r>
          </a:p>
          <a:p>
            <a:pPr lvl="0"/>
            <a:endParaRPr lang="en-US" sz="900" kern="1200">
              <a:solidFill>
                <a:schemeClr val="tx1"/>
              </a:solidFill>
              <a:effectLst/>
              <a:latin typeface="Segoe UI Light" pitchFamily="34" charset="0"/>
              <a:ea typeface="+mn-ea"/>
              <a:cs typeface="+mn-cs"/>
            </a:endParaRPr>
          </a:p>
          <a:p>
            <a:pPr lvl="0"/>
            <a:r>
              <a:rPr lang="en-US" kern="1200">
                <a:effectLst/>
                <a:latin typeface="Segoe UI Light" pitchFamily="34" charset="0"/>
                <a:ea typeface="+mn-ea"/>
                <a:cs typeface="+mn-cs"/>
              </a:rPr>
              <a:t>Consistent: on-</a:t>
            </a:r>
            <a:r>
              <a:rPr lang="en-US" kern="1200" err="1">
                <a:effectLst/>
                <a:latin typeface="Segoe UI Light" pitchFamily="34" charset="0"/>
                <a:ea typeface="+mn-ea"/>
                <a:cs typeface="+mn-cs"/>
              </a:rPr>
              <a:t>prem</a:t>
            </a:r>
            <a:r>
              <a:rPr lang="en-US" kern="1200">
                <a:effectLst/>
                <a:latin typeface="Segoe UI Light" pitchFamily="34" charset="0"/>
                <a:ea typeface="+mn-ea"/>
                <a:cs typeface="+mn-cs"/>
              </a:rPr>
              <a:t> and in the cloud</a:t>
            </a:r>
            <a:endParaRPr lang="en-US">
              <a:latin typeface="Segoe UI Light" pitchFamily="34" charset="0"/>
              <a:cs typeface="Segoe UI Light"/>
            </a:endParaRPr>
          </a:p>
          <a:p>
            <a:pPr lvl="1"/>
            <a:r>
              <a:rPr lang="en-US" kern="1200">
                <a:effectLst/>
                <a:latin typeface="Segoe UI Light" pitchFamily="34" charset="0"/>
                <a:ea typeface="+mn-ea"/>
                <a:cs typeface="+mn-cs"/>
              </a:rPr>
              <a:t>Example: Azure Active </a:t>
            </a:r>
            <a:r>
              <a:rPr lang="en-US">
                <a:latin typeface="Segoe UI Light" pitchFamily="34" charset="0"/>
              </a:rPr>
              <a:t>Directory</a:t>
            </a:r>
            <a:r>
              <a:rPr lang="en-US" kern="1200">
                <a:effectLst/>
                <a:latin typeface="Segoe UI Light" pitchFamily="34" charset="0"/>
                <a:ea typeface="+mn-ea"/>
                <a:cs typeface="+mn-cs"/>
              </a:rPr>
              <a:t> extends Active Directory to allow SSO consistently</a:t>
            </a:r>
            <a:endParaRPr lang="en-US">
              <a:latin typeface="Segoe UI Light" pitchFamily="34" charset="0"/>
              <a:cs typeface="Segoe UI Light"/>
            </a:endParaRPr>
          </a:p>
          <a:p>
            <a:pPr marL="109220" lvl="1" indent="0">
              <a:buNone/>
            </a:pPr>
            <a:r>
              <a:rPr lang="en-US" kern="1200">
                <a:effectLst/>
                <a:latin typeface="Segoe UI Light" pitchFamily="34" charset="0"/>
                <a:ea typeface="+mn-ea"/>
                <a:cs typeface="+mn-cs"/>
              </a:rPr>
              <a:t> </a:t>
            </a:r>
            <a:endParaRPr lang="en-US">
              <a:latin typeface="Segoe UI Light" pitchFamily="34" charset="0"/>
              <a:cs typeface="Segoe UI Light"/>
            </a:endParaRPr>
          </a:p>
          <a:p>
            <a:r>
              <a:rPr lang="en-US" kern="1200">
                <a:effectLst/>
                <a:latin typeface="Segoe UI Light" pitchFamily="34" charset="0"/>
                <a:ea typeface="+mn-ea"/>
                <a:cs typeface="+mn-cs"/>
              </a:rPr>
              <a:t>Scott mentioned Hybrid Data</a:t>
            </a:r>
            <a:r>
              <a:rPr lang="en-US">
                <a:latin typeface="Segoe UI Light" pitchFamily="34" charset="0"/>
              </a:rPr>
              <a:t> </a:t>
            </a:r>
            <a:endParaRPr lang="en-US">
              <a:latin typeface="Segoe UI Light" pitchFamily="34" charset="0"/>
              <a:cs typeface="Segoe UI Light"/>
            </a:endParaRPr>
          </a:p>
          <a:p>
            <a:pPr marL="171450" indent="-171450">
              <a:buFont typeface="Arial" panose="020B0604020202020204" pitchFamily="34" charset="0"/>
              <a:buChar char="•"/>
            </a:pPr>
            <a:r>
              <a:rPr lang="en-US" kern="1200">
                <a:effectLst/>
                <a:latin typeface="Segoe UI Light" pitchFamily="34" charset="0"/>
                <a:ea typeface="+mn-ea"/>
                <a:cs typeface="+mn-cs"/>
              </a:rPr>
              <a:t>Azure Data Services and SQL Server 2016 enable data analytics and deep learning consistently</a:t>
            </a:r>
            <a:endParaRPr lang="en-US"/>
          </a:p>
        </p:txBody>
      </p:sp>
      <p:sp>
        <p:nvSpPr>
          <p:cNvPr id="4" name="Slide Number Placeholder 3"/>
          <p:cNvSpPr>
            <a:spLocks noGrp="1"/>
          </p:cNvSpPr>
          <p:nvPr>
            <p:ph type="sldNum" sz="quarter" idx="10"/>
          </p:nvPr>
        </p:nvSpPr>
        <p:spPr/>
        <p:txBody>
          <a:bodyPr/>
          <a:lstStyle/>
          <a:p>
            <a:pPr marL="0" marR="0" lvl="0" indent="0" algn="r" defTabSz="985944"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5944"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986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72Tb per second of network bandwidth – 7000 HD blue ray DVD’s across the network every second</a:t>
            </a:r>
          </a:p>
          <a:p>
            <a:pPr marL="171450" indent="-171450">
              <a:buFontTx/>
              <a:buChar char="-"/>
            </a:pPr>
            <a:r>
              <a:rPr lang="en-US" dirty="0"/>
              <a:t>42 Azure regions now</a:t>
            </a:r>
          </a:p>
          <a:p>
            <a:pPr marL="171450" indent="-171450">
              <a:buFontTx/>
              <a:buChar char="-"/>
            </a:pPr>
            <a:r>
              <a:rPr lang="en-US" dirty="0"/>
              <a:t>We can deliver your data across millions of servers, </a:t>
            </a:r>
          </a:p>
          <a:p>
            <a:pPr marL="171450" indent="-171450">
              <a:buFontTx/>
              <a:buChar char="-"/>
            </a:pPr>
            <a:r>
              <a:rPr lang="en-US" dirty="0"/>
              <a:t>How does Microsoft decide where to put our datacenters – we take all of the elements of scale into account to ensure the entire ecosystem can support the growth of the cloud – </a:t>
            </a:r>
            <a:r>
              <a:rPr lang="en-US" dirty="0" err="1"/>
              <a:t>atency</a:t>
            </a:r>
            <a:endParaRPr lang="en-US" dirty="0"/>
          </a:p>
          <a:p>
            <a:pPr marL="171450" indent="-171450">
              <a:buFontTx/>
              <a:buChar char="-"/>
            </a:pPr>
            <a:r>
              <a:rPr lang="en-US" dirty="0"/>
              <a:t>We are not an </a:t>
            </a:r>
          </a:p>
          <a:p>
            <a:endParaRPr lang="en-US" dirty="0"/>
          </a:p>
          <a:p>
            <a:r>
              <a:rPr lang="en-US" dirty="0"/>
              <a:t>Over 100 datacenters</a:t>
            </a:r>
          </a:p>
          <a:p>
            <a:r>
              <a:rPr lang="en-US" dirty="0"/>
              <a:t>42 announced</a:t>
            </a:r>
            <a:r>
              <a:rPr lang="en-US" baseline="0" dirty="0"/>
              <a:t> </a:t>
            </a:r>
            <a:r>
              <a:rPr lang="en-US" dirty="0"/>
              <a:t>Azure regions </a:t>
            </a:r>
          </a:p>
          <a:p>
            <a:r>
              <a:rPr lang="en-US" dirty="0"/>
              <a:t>## edge nodes reducing latency and getting customers on to our managed network faster</a:t>
            </a:r>
          </a:p>
          <a:p>
            <a:r>
              <a:rPr lang="en-US" dirty="0"/>
              <a:t>Global dark fiber network ensuring performance, </a:t>
            </a:r>
            <a:r>
              <a:rPr lang="en-US" dirty="0" err="1"/>
              <a:t>QoS</a:t>
            </a:r>
            <a:r>
              <a:rPr lang="en-US" dirty="0"/>
              <a:t> and resilient connectivity</a:t>
            </a:r>
          </a:p>
          <a:p>
            <a:endParaRPr lang="en-US" dirty="0"/>
          </a:p>
          <a:p>
            <a:r>
              <a:rPr lang="en-US" dirty="0"/>
              <a:t>How do we select datacenter locations?</a:t>
            </a:r>
          </a:p>
          <a:p>
            <a:pPr marL="171450" indent="-171450">
              <a:buFontTx/>
              <a:buChar char="-"/>
            </a:pPr>
            <a:r>
              <a:rPr lang="en-US" dirty="0"/>
              <a:t>Proximity/Latency to customers (opportunity)</a:t>
            </a:r>
          </a:p>
          <a:p>
            <a:pPr marL="171450" indent="-171450">
              <a:buFontTx/>
              <a:buChar char="-"/>
            </a:pPr>
            <a:r>
              <a:rPr lang="en-US" dirty="0"/>
              <a:t>Energy (and climate/</a:t>
            </a:r>
            <a:r>
              <a:rPr lang="en-US" dirty="0" err="1"/>
              <a:t>pue</a:t>
            </a:r>
            <a:r>
              <a:rPr lang="en-US" dirty="0"/>
              <a:t>)</a:t>
            </a:r>
          </a:p>
          <a:p>
            <a:pPr marL="171450" indent="-171450">
              <a:buFontTx/>
              <a:buChar char="-"/>
            </a:pPr>
            <a:r>
              <a:rPr lang="en-US" dirty="0"/>
              <a:t>Network</a:t>
            </a:r>
          </a:p>
          <a:p>
            <a:pPr marL="171450" indent="-171450">
              <a:buFontTx/>
              <a:buChar char="-"/>
            </a:pPr>
            <a:r>
              <a:rPr lang="en-US" dirty="0"/>
              <a:t>Workforce (both operation and construction)</a:t>
            </a:r>
          </a:p>
          <a:p>
            <a:r>
              <a:rPr lang="en-US" b="0" dirty="0"/>
              <a:t>Hyperscale (emphasis on scale)</a:t>
            </a:r>
          </a:p>
          <a:p>
            <a:pPr marL="171450" indent="-171450">
              <a:buFontTx/>
              <a:buChar char="-"/>
            </a:pPr>
            <a:r>
              <a:rPr lang="en-US" dirty="0"/>
              <a:t>Only a </a:t>
            </a:r>
            <a:r>
              <a:rPr lang="en-US" b="1" dirty="0"/>
              <a:t>few companies </a:t>
            </a:r>
            <a:r>
              <a:rPr lang="en-US" dirty="0"/>
              <a:t>have the business need and opportunity to operate computing at a scale where you are no longer an IT shop, but </a:t>
            </a:r>
            <a:r>
              <a:rPr lang="en-US" b="1" dirty="0"/>
              <a:t>a global infrastructure supply chain</a:t>
            </a:r>
            <a:r>
              <a:rPr lang="en-US" dirty="0"/>
              <a:t>. The servers and network hardware become commodities and the special sauce is in the planning, execution and optimization of the service –</a:t>
            </a:r>
            <a:r>
              <a:rPr lang="en-US" b="1" dirty="0"/>
              <a:t>managing the illusion of infinite capacity. </a:t>
            </a:r>
          </a:p>
          <a:p>
            <a:pPr marL="0" indent="0">
              <a:buFontTx/>
              <a:buNone/>
            </a:pPr>
            <a:r>
              <a:rPr lang="en-US" b="0" dirty="0"/>
              <a:t>Global operations</a:t>
            </a:r>
          </a:p>
          <a:p>
            <a:pPr marL="171450" indent="-171450">
              <a:buFontTx/>
              <a:buChar char="-"/>
            </a:pPr>
            <a:r>
              <a:rPr lang="en-US" dirty="0"/>
              <a:t>This takes </a:t>
            </a:r>
            <a:r>
              <a:rPr lang="en-US" b="1" dirty="0"/>
              <a:t>knowing how to operate around the globe</a:t>
            </a:r>
            <a:r>
              <a:rPr lang="en-US" dirty="0"/>
              <a:t>, something that Microsoft has great experience in. We have operated international datacenters and networks for over 20 years and continue to grow our footprint outside the US. This is another cog in the supply chain – </a:t>
            </a:r>
            <a:r>
              <a:rPr lang="en-US" b="1" dirty="0"/>
              <a:t>standing up new infrastructure, offerings and business models </a:t>
            </a:r>
            <a:r>
              <a:rPr lang="en-US" dirty="0"/>
              <a:t>– operating ourselves or through partners in locations like </a:t>
            </a:r>
            <a:r>
              <a:rPr lang="en-US" b="1" dirty="0"/>
              <a:t>China</a:t>
            </a:r>
            <a:r>
              <a:rPr lang="en-US" dirty="0"/>
              <a:t> and </a:t>
            </a:r>
            <a:r>
              <a:rPr lang="en-US" b="1" dirty="0"/>
              <a:t>Germany</a:t>
            </a:r>
          </a:p>
          <a:p>
            <a:pPr marL="0" indent="0">
              <a:buFontTx/>
              <a:buNone/>
            </a:pPr>
            <a:r>
              <a:rPr lang="en-US" b="0" dirty="0"/>
              <a:t>Automation</a:t>
            </a:r>
          </a:p>
          <a:p>
            <a:pPr marL="171450" indent="-171450">
              <a:buFontTx/>
              <a:buChar char="-"/>
            </a:pPr>
            <a:r>
              <a:rPr lang="en-US" b="1" dirty="0"/>
              <a:t>Watching screens </a:t>
            </a:r>
            <a:r>
              <a:rPr lang="en-US" dirty="0"/>
              <a:t>and waiting for alerts or emails </a:t>
            </a:r>
            <a:r>
              <a:rPr lang="en-US" b="1" dirty="0"/>
              <a:t>is not sufficient </a:t>
            </a:r>
            <a:r>
              <a:rPr lang="en-US" dirty="0"/>
              <a:t>at our scale. We have had to become experts at automation - Some of our datacenter campuses are two miles (3km) long – </a:t>
            </a:r>
            <a:r>
              <a:rPr lang="en-US" b="1" dirty="0"/>
              <a:t>software can react to a problem much faster than a huma</a:t>
            </a:r>
            <a:r>
              <a:rPr lang="en-US" dirty="0"/>
              <a:t>n can</a:t>
            </a:r>
          </a:p>
          <a:p>
            <a:pPr marL="0" indent="0">
              <a:buFontTx/>
              <a:buNone/>
            </a:pPr>
            <a:r>
              <a:rPr lang="en-US" dirty="0"/>
              <a:t>Open Infrastructure</a:t>
            </a:r>
          </a:p>
          <a:p>
            <a:pPr marL="171450" indent="-171450">
              <a:buFontTx/>
              <a:buChar char="-"/>
            </a:pPr>
            <a:r>
              <a:rPr lang="en-US" dirty="0"/>
              <a:t>Pretty exciting that Microsoft is making a name for itself in the open source community lately. This includes our infrastructure – we have been </a:t>
            </a:r>
            <a:r>
              <a:rPr lang="en-US" b="1" dirty="0"/>
              <a:t>a key part of Open Compute since 2014</a:t>
            </a:r>
            <a:r>
              <a:rPr lang="en-US" dirty="0"/>
              <a:t>, starting with our </a:t>
            </a:r>
            <a:r>
              <a:rPr lang="en-US" b="1" dirty="0"/>
              <a:t>Open Cloud Server</a:t>
            </a:r>
            <a:r>
              <a:rPr lang="en-US" dirty="0"/>
              <a:t> design that </a:t>
            </a:r>
            <a:r>
              <a:rPr lang="en-US" b="1" dirty="0"/>
              <a:t>underpins Azure </a:t>
            </a:r>
            <a:r>
              <a:rPr lang="en-US" dirty="0"/>
              <a:t>and many other services at Microsoft. More recently, we shared the concept of our next generation hardware platform, Project Olympus, with OCP in 2016 and engaged with the community to tweak, improve and evolve the design to have even broader applicability and reach for many more companies. </a:t>
            </a:r>
          </a:p>
          <a:p>
            <a:pPr marL="171450" indent="-171450">
              <a:buFontTx/>
              <a:buChar char="-"/>
            </a:pPr>
            <a:r>
              <a:rPr lang="en-US" dirty="0"/>
              <a:t>On the </a:t>
            </a:r>
            <a:r>
              <a:rPr lang="en-US" b="1" dirty="0"/>
              <a:t>network</a:t>
            </a:r>
            <a:r>
              <a:rPr lang="en-US" dirty="0"/>
              <a:t> front, </a:t>
            </a:r>
            <a:r>
              <a:rPr lang="en-US" b="0" dirty="0"/>
              <a:t>Microsoft</a:t>
            </a:r>
            <a:r>
              <a:rPr lang="en-US" dirty="0"/>
              <a:t> contributed a </a:t>
            </a:r>
            <a:r>
              <a:rPr lang="en-US" b="1" dirty="0" err="1"/>
              <a:t>linux</a:t>
            </a:r>
            <a:r>
              <a:rPr lang="en-US" dirty="0"/>
              <a:t> based solution called </a:t>
            </a:r>
            <a:r>
              <a:rPr lang="en-US" b="1" dirty="0" err="1"/>
              <a:t>SoNIC</a:t>
            </a:r>
            <a:r>
              <a:rPr lang="en-US" dirty="0"/>
              <a:t> to OCP which make it easier to </a:t>
            </a:r>
            <a:r>
              <a:rPr lang="en-US" b="1" dirty="0"/>
              <a:t>take advantage of new hardware capabilities in SDN </a:t>
            </a:r>
            <a:r>
              <a:rPr lang="en-US" dirty="0"/>
              <a:t>implementations with common APIs and development frameworks. </a:t>
            </a:r>
          </a:p>
          <a:p>
            <a:pPr marL="0" indent="0">
              <a:buFontTx/>
              <a:buNone/>
            </a:pPr>
            <a:r>
              <a:rPr lang="en-US" dirty="0"/>
              <a:t>Resilient Services</a:t>
            </a:r>
          </a:p>
          <a:p>
            <a:pPr marL="171450" indent="-171450">
              <a:buFontTx/>
              <a:buChar char="-"/>
            </a:pPr>
            <a:r>
              <a:rPr lang="en-US" dirty="0"/>
              <a:t>Wrapped around all of this infrastructure is a culture of development and operation that values building services that are not only ‘available’ but also resilient. At the scale we operate, one in a million events happen with surprising regularity. Our services are designed with this in mind so that when failures do occur, software can route around the issue and self heal. </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18748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Compliance and trust is not an afterthought at Microsoft.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are leaders in this space, and help set standards for global and federal organizations around the world.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Microsoft has been talking about trust in the cloud for a while and will continue to do so. </a:t>
            </a:r>
          </a:p>
          <a:p>
            <a:pPr marL="171450" indent="-171450">
              <a:buFont typeface="Arial" panose="020B0604020202020204" pitchFamily="34" charset="0"/>
              <a:buChar char="•"/>
            </a:pPr>
            <a:r>
              <a:rPr lang="en-US" dirty="0"/>
              <a:t>This is only a sampling of our compliance certifications, but we run the gamut. </a:t>
            </a:r>
          </a:p>
          <a:p>
            <a:pPr marL="171450" indent="-171450">
              <a:buFont typeface="Arial" panose="020B0604020202020204" pitchFamily="34" charset="0"/>
              <a:buChar char="•"/>
            </a:pPr>
            <a:r>
              <a:rPr lang="en-US" dirty="0"/>
              <a:t>Azure’s strengths are around security, privacy, and transparency around how we run the cloud. </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2845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Getting started in the cloud can be hard, but not when you have the help of others. Leverage the incredible power of our azure marketplace and have innovation of thousands of partners and companies at your fingertips. Don’t start it all alone, leverage the scenarios in the azure solutions and start with a basic reference of how to get things done. Need a specific solution.</a:t>
            </a:r>
          </a:p>
          <a:p>
            <a:endParaRPr lang="en-US" dirty="0"/>
          </a:p>
          <a:p>
            <a:r>
              <a:rPr lang="en-US" dirty="0"/>
              <a:t>It’s everything you need in a complete solution—from technical documentation to partner resources. Get started quickly with solutions that customers like GE Healthcare, 3M, and Rolls-Royce already trust.</a:t>
            </a:r>
          </a:p>
          <a:p>
            <a:endParaRPr lang="en-US" dirty="0">
              <a:solidFill>
                <a:srgbClr val="FFFFFF"/>
              </a:solidFill>
            </a:endParaRPr>
          </a:p>
          <a:p>
            <a:r>
              <a:rPr lang="en-US" dirty="0"/>
              <a:t>Azure solution architectures</a:t>
            </a:r>
          </a:p>
          <a:p>
            <a:r>
              <a:rPr lang="en-US" dirty="0"/>
              <a:t>Architectures to help you design and implement secure, highly-available, performant and resilient solutions on Azure.</a:t>
            </a:r>
          </a:p>
          <a:p>
            <a:endParaRPr lang="en-US" dirty="0">
              <a:solidFill>
                <a:srgbClr val="FFFFFF"/>
              </a:solidFill>
            </a:endParaRPr>
          </a:p>
          <a:p>
            <a:r>
              <a:rPr lang="en-US" b="0" dirty="0"/>
              <a:t>Azure roadmap</a:t>
            </a:r>
          </a:p>
          <a:p>
            <a:r>
              <a:rPr lang="en-US" b="0" dirty="0"/>
              <a:t>As Azure continues to grow, we want to keep you informed—so that we can plan for the future together. This product roadmap is the place to find out what’s new and what’s coming next. Let us know what you think by providing feedback and voting on items. You can also subscribe to notifications, so you’ll always be the in the know.</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10/11/19 9:53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6359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171450">
              <a:buChar char="•"/>
            </a:pPr>
            <a:r>
              <a:rPr lang="en-US"/>
              <a:t>Microsoft has a comprehensive approach to open source in the cloud that spans enabling, integrating, releasing and contributing to open source, with a strong emphasis on ecosystem partnerships </a:t>
            </a:r>
          </a:p>
          <a:p>
            <a:pPr indent="-171450">
              <a:buChar char="•"/>
            </a:pPr>
            <a:r>
              <a:rPr lang="en-US"/>
              <a:t>Microsoft Azure is an open and flexible cloud that is all about choice, and allows you to build applications in the cloud the way you want with your choice of tools, applications and frameworks</a:t>
            </a:r>
          </a:p>
          <a:p>
            <a:pPr indent="-171450">
              <a:buChar char="•"/>
            </a:pPr>
            <a:r>
              <a:rPr lang="en-US"/>
              <a:t>Microsoft also integrates open source into many of Azure products and services, such as Hadoop and Linux in HDInsight, </a:t>
            </a:r>
            <a:r>
              <a:rPr lang="en-US" err="1"/>
              <a:t>fluentd</a:t>
            </a:r>
            <a:r>
              <a:rPr lang="en-US"/>
              <a:t> in OMS or DC/OS, Kubernetes and Docker Swarm in ACS, and has open sourced ACS-Engine</a:t>
            </a:r>
          </a:p>
          <a:p>
            <a:pPr algn="l"/>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892797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Hiring – each and every new technical hire needs to have OSS skills…</a:t>
            </a:r>
          </a:p>
          <a:p>
            <a:r>
              <a:rPr lang="en-US"/>
              <a:t>Get comfortable, get fluent</a:t>
            </a:r>
          </a:p>
          <a:p>
            <a:r>
              <a:rPr lang="en-US"/>
              <a:t>Please communicate this to your teams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2681615"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10/11/19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764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Azure Monitor, our goal is to provide end to end monitoring for your application. To accomplish that, we provide a common backend and analytics platform that is built into Azure and all Azure services uses. What it means is out of the box near real time monitoring data all collected and consolidated in a single platform.</a:t>
            </a:r>
          </a:p>
          <a:p>
            <a:endParaRPr lang="en-US" dirty="0"/>
          </a:p>
          <a:p>
            <a:r>
              <a:rPr lang="en-US" dirty="0"/>
              <a:t>What we can then do with the data is to provide you end to end insights. Whether you have a problem with your application code, or a VM that is deployed to or the underlying network – you get a birds eye view and drill downs that help you isolate and quickly fix issues with a modern cloud application.</a:t>
            </a:r>
          </a:p>
          <a:p>
            <a:endParaRPr lang="en-US" dirty="0"/>
          </a:p>
          <a:p>
            <a:r>
              <a:rPr lang="en-US" dirty="0"/>
              <a:t>You may be thinking about your own monitoring tools. We understand that monitoring is not done in isolation. You have your DevOps, incident management, SIEM tools that you currently use – and want to continue using. Azure Monitor provides tight integration with popular tools. In addition, we provide API’s, SDK’s and webhooks to build your own custom integration.</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10/11/19 9:42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6645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D2B619E3-377A-9546-942C-7053ED4CC0F3}"/>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2216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25427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472873"/>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1531610"/>
            <a:ext cx="5834041" cy="4325552"/>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002236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968580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225216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902"/>
            </a:lvl1pPr>
          </a:lstStyle>
          <a:p>
            <a:r>
              <a:rPr lang="en-US"/>
              <a:t>Click to edit Master title style</a:t>
            </a:r>
          </a:p>
        </p:txBody>
      </p:sp>
      <p:sp>
        <p:nvSpPr>
          <p:cNvPr id="3" name="Rectangle 2"/>
          <p:cNvSpPr/>
          <p:nvPr userDrawn="1"/>
        </p:nvSpPr>
        <p:spPr bwMode="auto">
          <a:xfrm rot="10800000">
            <a:off x="0" y="2308751"/>
            <a:ext cx="12190695" cy="4549251"/>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userDrawn="1"/>
        </p:nvGrpSpPr>
        <p:grpSpPr>
          <a:xfrm>
            <a:off x="4315100" y="1833392"/>
            <a:ext cx="7585232" cy="5024608"/>
            <a:chOff x="4569387" y="1859015"/>
            <a:chExt cx="7737332" cy="5124635"/>
          </a:xfrm>
        </p:grpSpPr>
        <p:sp>
          <p:nvSpPr>
            <p:cNvPr id="5" name="Rectangle 4"/>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p:nvPicPr>
          <p:blipFill rotWithShape="1">
            <a:blip r:embed="rId2"/>
            <a:srcRect l="2899" t="8774" r="2880" b="28821"/>
            <a:stretch/>
          </p:blipFill>
          <p:spPr>
            <a:xfrm>
              <a:off x="4569387" y="1859015"/>
              <a:ext cx="7737332" cy="5124635"/>
            </a:xfrm>
            <a:prstGeom prst="rect">
              <a:avLst/>
            </a:prstGeom>
          </p:spPr>
        </p:pic>
      </p:grpSp>
    </p:spTree>
    <p:extLst>
      <p:ext uri="{BB962C8B-B14F-4D97-AF65-F5344CB8AC3E}">
        <p14:creationId xmlns:p14="http://schemas.microsoft.com/office/powerpoint/2010/main" val="254334465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
            <a:ext cx="12190695" cy="717242"/>
          </a:xfrm>
          <a:solidFill>
            <a:schemeClr val="accent1"/>
          </a:solidFill>
        </p:spPr>
        <p:txBody>
          <a:bodyPr anchor="ctr"/>
          <a:lstStyle>
            <a:lvl1pPr>
              <a:defRPr sz="2353">
                <a:solidFill>
                  <a:schemeClr val="bg1"/>
                </a:solidFill>
                <a:latin typeface="Segoe UI Semibold" panose="020B0702040204020203" pitchFamily="34" charset="0"/>
                <a:cs typeface="Segoe UI Semibold" panose="020B0702040204020203" pitchFamily="34" charset="0"/>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26198176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3325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59391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75272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682016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2361568246"/>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3539422204"/>
      </p:ext>
    </p:extLst>
  </p:cSld>
  <p:clrMapOvr>
    <a:masterClrMapping/>
  </p:clrMapOvr>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70897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955968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50026404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468648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433332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117141"/>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888292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6557237"/>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7053987"/>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425020"/>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669524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80551389"/>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1891111225"/>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680599853"/>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959892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6295128"/>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dirty="0"/>
              <a:t>Click to edit Master title style</a:t>
            </a:r>
          </a:p>
        </p:txBody>
      </p:sp>
    </p:spTree>
    <p:extLst>
      <p:ext uri="{BB962C8B-B14F-4D97-AF65-F5344CB8AC3E}">
        <p14:creationId xmlns:p14="http://schemas.microsoft.com/office/powerpoint/2010/main" val="213337510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8682000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95290962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073112"/>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00883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6730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370711119"/>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62552849"/>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25546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56136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116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7231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097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1464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61963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7180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500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62510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84045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7037169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84375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751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346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8387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482309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541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6851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05276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26422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0232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10/11/19</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theme" Target="../theme/theme3.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10/11/19</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B2A41F1E-03AB-224C-8602-8866321CB2BD}"/>
              </a:ext>
            </a:extLst>
          </p:cNvPr>
          <p:cNvPicPr>
            <a:picLocks noChangeAspect="1"/>
          </p:cNvPicPr>
          <p:nvPr userDrawn="1"/>
        </p:nvPicPr>
        <p:blipFill>
          <a:blip r:embed="rId25"/>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0552776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37200815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6.xml"/><Relationship Id="rId1" Type="http://schemas.openxmlformats.org/officeDocument/2006/relationships/slideLayout" Target="../slideLayouts/slideLayout22.xml"/><Relationship Id="rId5" Type="http://schemas.openxmlformats.org/officeDocument/2006/relationships/slide" Target="slide27.xml"/><Relationship Id="rId4" Type="http://schemas.openxmlformats.org/officeDocument/2006/relationships/slide" Target="slide21.xml"/></Relationships>
</file>

<file path=ppt/slides/_rels/slide1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1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6.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8.xml"/><Relationship Id="rId4" Type="http://schemas.openxmlformats.org/officeDocument/2006/relationships/slide" Target="slide16.xml"/></Relationships>
</file>

<file path=ppt/slides/_rels/slide1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5.xml"/><Relationship Id="rId1" Type="http://schemas.openxmlformats.org/officeDocument/2006/relationships/slideLayout" Target="../slideLayouts/slideLayout22.xml"/><Relationship Id="rId5" Type="http://schemas.openxmlformats.org/officeDocument/2006/relationships/slide" Target="slide20.xml"/><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6.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1.xml"/><Relationship Id="rId5" Type="http://schemas.openxmlformats.org/officeDocument/2006/relationships/slide" Target="slide17.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6.xml"/><Relationship Id="rId5" Type="http://schemas.openxmlformats.org/officeDocument/2006/relationships/slide" Target="slide17.xml"/><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7.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23.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21.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8.png"/><Relationship Id="rId26" Type="http://schemas.openxmlformats.org/officeDocument/2006/relationships/image" Target="../media/image46.png"/><Relationship Id="rId39" Type="http://schemas.openxmlformats.org/officeDocument/2006/relationships/image" Target="../media/image59.png"/><Relationship Id="rId21" Type="http://schemas.openxmlformats.org/officeDocument/2006/relationships/image" Target="../media/image41.png"/><Relationship Id="rId34" Type="http://schemas.openxmlformats.org/officeDocument/2006/relationships/image" Target="../media/image54.png"/><Relationship Id="rId7" Type="http://schemas.openxmlformats.org/officeDocument/2006/relationships/image" Target="../media/image29.png"/><Relationship Id="rId12" Type="http://schemas.openxmlformats.org/officeDocument/2006/relationships/hyperlink" Target="http://www.asd.gov.au/infosec/irap/index.htm" TargetMode="External"/><Relationship Id="rId17" Type="http://schemas.openxmlformats.org/officeDocument/2006/relationships/image" Target="../media/image37.jpeg"/><Relationship Id="rId25" Type="http://schemas.openxmlformats.org/officeDocument/2006/relationships/image" Target="../media/image45.jpeg"/><Relationship Id="rId33" Type="http://schemas.openxmlformats.org/officeDocument/2006/relationships/image" Target="../media/image53.jpeg"/><Relationship Id="rId38" Type="http://schemas.openxmlformats.org/officeDocument/2006/relationships/image" Target="../media/image58.png"/><Relationship Id="rId2" Type="http://schemas.openxmlformats.org/officeDocument/2006/relationships/notesSlide" Target="../notesSlides/notesSlide5.xml"/><Relationship Id="rId16" Type="http://schemas.openxmlformats.org/officeDocument/2006/relationships/image" Target="../media/image36.jpe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5" Type="http://schemas.openxmlformats.org/officeDocument/2006/relationships/image" Target="../media/image27.jpeg"/><Relationship Id="rId15" Type="http://schemas.openxmlformats.org/officeDocument/2006/relationships/image" Target="../media/image35.jpeg"/><Relationship Id="rId23" Type="http://schemas.openxmlformats.org/officeDocument/2006/relationships/image" Target="../media/image43.jpeg"/><Relationship Id="rId28" Type="http://schemas.openxmlformats.org/officeDocument/2006/relationships/image" Target="../media/image48.jpeg"/><Relationship Id="rId36" Type="http://schemas.openxmlformats.org/officeDocument/2006/relationships/image" Target="../media/image56.jpeg"/><Relationship Id="rId10" Type="http://schemas.openxmlformats.org/officeDocument/2006/relationships/image" Target="../media/image32.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6.jpeg"/><Relationship Id="rId9" Type="http://schemas.openxmlformats.org/officeDocument/2006/relationships/image" Target="../media/image31.png"/><Relationship Id="rId14" Type="http://schemas.openxmlformats.org/officeDocument/2006/relationships/hyperlink" Target="https://www.fisc.or.jp/" TargetMode="External"/><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jpeg"/><Relationship Id="rId8" Type="http://schemas.openxmlformats.org/officeDocument/2006/relationships/image" Target="../media/image30.png"/><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27.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6.xml"/><Relationship Id="rId7" Type="http://schemas.openxmlformats.org/officeDocument/2006/relationships/slide" Target="slide18.xml"/><Relationship Id="rId2" Type="http://schemas.openxmlformats.org/officeDocument/2006/relationships/slide" Target="slide15.xml"/><Relationship Id="rId1" Type="http://schemas.openxmlformats.org/officeDocument/2006/relationships/slideLayout" Target="../slideLayouts/slideLayout22.xml"/><Relationship Id="rId6" Type="http://schemas.openxmlformats.org/officeDocument/2006/relationships/slide" Target="slide22.xml"/><Relationship Id="rId5" Type="http://schemas.openxmlformats.org/officeDocument/2006/relationships/slide" Target="slide17.xml"/><Relationship Id="rId4" Type="http://schemas.openxmlformats.org/officeDocument/2006/relationships/slide" Target="slide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3" Type="http://schemas.openxmlformats.org/officeDocument/2006/relationships/image" Target="../media/image71.jpe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image" Target="../media/image97.png"/><Relationship Id="rId21" Type="http://schemas.openxmlformats.org/officeDocument/2006/relationships/image" Target="../media/image79.png"/><Relationship Id="rId34" Type="http://schemas.openxmlformats.org/officeDocument/2006/relationships/image" Target="../media/image92.jpeg"/><Relationship Id="rId42" Type="http://schemas.openxmlformats.org/officeDocument/2006/relationships/image" Target="../media/image100.png"/><Relationship Id="rId47" Type="http://schemas.openxmlformats.org/officeDocument/2006/relationships/image" Target="../media/image105.png"/><Relationship Id="rId50" Type="http://schemas.openxmlformats.org/officeDocument/2006/relationships/image" Target="../media/image108.jpeg"/><Relationship Id="rId7" Type="http://schemas.openxmlformats.org/officeDocument/2006/relationships/image" Target="../media/image65.png"/><Relationship Id="rId2" Type="http://schemas.openxmlformats.org/officeDocument/2006/relationships/notesSlide" Target="../notesSlides/notesSlide7.xml"/><Relationship Id="rId16" Type="http://schemas.openxmlformats.org/officeDocument/2006/relationships/image" Target="../media/image74.png"/><Relationship Id="rId29" Type="http://schemas.openxmlformats.org/officeDocument/2006/relationships/image" Target="../media/image87.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8.jpeg"/><Relationship Id="rId45" Type="http://schemas.openxmlformats.org/officeDocument/2006/relationships/image" Target="../media/image103.png"/><Relationship Id="rId53" Type="http://schemas.openxmlformats.org/officeDocument/2006/relationships/image" Target="../media/image111.png"/><Relationship Id="rId5" Type="http://schemas.openxmlformats.org/officeDocument/2006/relationships/image" Target="../media/image63.png"/><Relationship Id="rId10" Type="http://schemas.openxmlformats.org/officeDocument/2006/relationships/image" Target="../media/image68.jpeg"/><Relationship Id="rId19" Type="http://schemas.openxmlformats.org/officeDocument/2006/relationships/image" Target="../media/image77.png"/><Relationship Id="rId31" Type="http://schemas.openxmlformats.org/officeDocument/2006/relationships/image" Target="../media/image89.jpeg"/><Relationship Id="rId44" Type="http://schemas.openxmlformats.org/officeDocument/2006/relationships/image" Target="../media/image102.png"/><Relationship Id="rId52" Type="http://schemas.openxmlformats.org/officeDocument/2006/relationships/image" Target="../media/image110.jpe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image" Target="../media/image88.png"/><Relationship Id="rId35" Type="http://schemas.openxmlformats.org/officeDocument/2006/relationships/image" Target="../media/image93.png"/><Relationship Id="rId43" Type="http://schemas.openxmlformats.org/officeDocument/2006/relationships/image" Target="../media/image101.png"/><Relationship Id="rId48" Type="http://schemas.openxmlformats.org/officeDocument/2006/relationships/image" Target="../media/image106.png"/><Relationship Id="rId8" Type="http://schemas.openxmlformats.org/officeDocument/2006/relationships/image" Target="../media/image66.jpeg"/><Relationship Id="rId51" Type="http://schemas.openxmlformats.org/officeDocument/2006/relationships/image" Target="../media/image109.png"/><Relationship Id="rId3" Type="http://schemas.openxmlformats.org/officeDocument/2006/relationships/image" Target="../media/image61.jpe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jpeg"/><Relationship Id="rId33" Type="http://schemas.openxmlformats.org/officeDocument/2006/relationships/image" Target="../media/image91.png"/><Relationship Id="rId38" Type="http://schemas.openxmlformats.org/officeDocument/2006/relationships/image" Target="../media/image96.png"/><Relationship Id="rId46" Type="http://schemas.openxmlformats.org/officeDocument/2006/relationships/image" Target="../media/image104.png"/><Relationship Id="rId20" Type="http://schemas.openxmlformats.org/officeDocument/2006/relationships/image" Target="../media/image78.png"/><Relationship Id="rId41" Type="http://schemas.openxmlformats.org/officeDocument/2006/relationships/image" Target="../media/image99.png"/><Relationship Id="rId54" Type="http://schemas.openxmlformats.org/officeDocument/2006/relationships/image" Target="../media/image112.png"/><Relationship Id="rId1" Type="http://schemas.openxmlformats.org/officeDocument/2006/relationships/slideLayout" Target="../slideLayouts/slideLayout17.xml"/><Relationship Id="rId6" Type="http://schemas.openxmlformats.org/officeDocument/2006/relationships/image" Target="../media/image64.jpeg"/><Relationship Id="rId15" Type="http://schemas.openxmlformats.org/officeDocument/2006/relationships/image" Target="../media/image73.jpeg"/><Relationship Id="rId23" Type="http://schemas.openxmlformats.org/officeDocument/2006/relationships/image" Target="../media/image81.png"/><Relationship Id="rId28" Type="http://schemas.openxmlformats.org/officeDocument/2006/relationships/image" Target="../media/image86.png"/><Relationship Id="rId36" Type="http://schemas.openxmlformats.org/officeDocument/2006/relationships/image" Target="../media/image94.jpeg"/><Relationship Id="rId49" Type="http://schemas.openxmlformats.org/officeDocument/2006/relationships/image" Target="../media/image107.jpe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114.svg"/></Relationships>
</file>

<file path=ppt/slides/_rels/slide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chart" Target="../charts/chart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image" Target="../media/image132.svg"/><Relationship Id="rId26" Type="http://schemas.openxmlformats.org/officeDocument/2006/relationships/image" Target="../media/image140.svg"/><Relationship Id="rId21" Type="http://schemas.openxmlformats.org/officeDocument/2006/relationships/image" Target="../media/image135.png"/><Relationship Id="rId34" Type="http://schemas.openxmlformats.org/officeDocument/2006/relationships/image" Target="../media/image148.svg"/><Relationship Id="rId7" Type="http://schemas.openxmlformats.org/officeDocument/2006/relationships/image" Target="../media/image121.png"/><Relationship Id="rId12" Type="http://schemas.openxmlformats.org/officeDocument/2006/relationships/image" Target="../media/image126.svg"/><Relationship Id="rId17" Type="http://schemas.openxmlformats.org/officeDocument/2006/relationships/image" Target="../media/image131.png"/><Relationship Id="rId25" Type="http://schemas.openxmlformats.org/officeDocument/2006/relationships/image" Target="../media/image139.png"/><Relationship Id="rId33" Type="http://schemas.openxmlformats.org/officeDocument/2006/relationships/image" Target="../media/image147.png"/><Relationship Id="rId2" Type="http://schemas.openxmlformats.org/officeDocument/2006/relationships/notesSlide" Target="../notesSlides/notesSlide10.xml"/><Relationship Id="rId16" Type="http://schemas.openxmlformats.org/officeDocument/2006/relationships/image" Target="../media/image130.svg"/><Relationship Id="rId20" Type="http://schemas.openxmlformats.org/officeDocument/2006/relationships/image" Target="../media/image134.svg"/><Relationship Id="rId29" Type="http://schemas.openxmlformats.org/officeDocument/2006/relationships/image" Target="../media/image143.png"/><Relationship Id="rId1" Type="http://schemas.openxmlformats.org/officeDocument/2006/relationships/slideLayout" Target="../slideLayouts/slideLayout12.xml"/><Relationship Id="rId6" Type="http://schemas.openxmlformats.org/officeDocument/2006/relationships/image" Target="../media/image120.svg"/><Relationship Id="rId11" Type="http://schemas.openxmlformats.org/officeDocument/2006/relationships/image" Target="../media/image125.png"/><Relationship Id="rId24" Type="http://schemas.openxmlformats.org/officeDocument/2006/relationships/image" Target="../media/image138.svg"/><Relationship Id="rId32" Type="http://schemas.openxmlformats.org/officeDocument/2006/relationships/image" Target="../media/image146.svg"/><Relationship Id="rId37" Type="http://schemas.openxmlformats.org/officeDocument/2006/relationships/image" Target="../media/image116.jpeg"/><Relationship Id="rId5" Type="http://schemas.openxmlformats.org/officeDocument/2006/relationships/image" Target="../media/image119.png"/><Relationship Id="rId15" Type="http://schemas.openxmlformats.org/officeDocument/2006/relationships/image" Target="../media/image129.png"/><Relationship Id="rId23" Type="http://schemas.openxmlformats.org/officeDocument/2006/relationships/image" Target="../media/image137.png"/><Relationship Id="rId28" Type="http://schemas.openxmlformats.org/officeDocument/2006/relationships/image" Target="../media/image142.svg"/><Relationship Id="rId36" Type="http://schemas.openxmlformats.org/officeDocument/2006/relationships/image" Target="../media/image150.svg"/><Relationship Id="rId10" Type="http://schemas.openxmlformats.org/officeDocument/2006/relationships/image" Target="../media/image124.svg"/><Relationship Id="rId19" Type="http://schemas.openxmlformats.org/officeDocument/2006/relationships/image" Target="../media/image133.png"/><Relationship Id="rId31" Type="http://schemas.openxmlformats.org/officeDocument/2006/relationships/image" Target="../media/image145.pn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svg"/><Relationship Id="rId22" Type="http://schemas.openxmlformats.org/officeDocument/2006/relationships/image" Target="../media/image136.svg"/><Relationship Id="rId27" Type="http://schemas.openxmlformats.org/officeDocument/2006/relationships/image" Target="../media/image141.png"/><Relationship Id="rId30" Type="http://schemas.openxmlformats.org/officeDocument/2006/relationships/image" Target="../media/image144.svg"/><Relationship Id="rId35" Type="http://schemas.openxmlformats.org/officeDocument/2006/relationships/image" Target="../media/image149.png"/><Relationship Id="rId8" Type="http://schemas.openxmlformats.org/officeDocument/2006/relationships/image" Target="../media/image122.svg"/><Relationship Id="rId3" Type="http://schemas.openxmlformats.org/officeDocument/2006/relationships/image" Target="../media/image1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 Type="http://schemas.openxmlformats.org/officeDocument/2006/relationships/image" Target="../media/image152.png"/><Relationship Id="rId21" Type="http://schemas.openxmlformats.org/officeDocument/2006/relationships/image" Target="../media/image170.pn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image" Target="../media/image151.png"/><Relationship Id="rId16" Type="http://schemas.openxmlformats.org/officeDocument/2006/relationships/image" Target="../media/image165.png"/><Relationship Id="rId20" Type="http://schemas.openxmlformats.org/officeDocument/2006/relationships/image" Target="../media/image169.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10" Type="http://schemas.openxmlformats.org/officeDocument/2006/relationships/image" Target="../media/image159.png"/><Relationship Id="rId19" Type="http://schemas.openxmlformats.org/officeDocument/2006/relationships/image" Target="../media/image168.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16.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8" Type="http://schemas.openxmlformats.org/officeDocument/2006/relationships/image" Target="../media/image182.sv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80.png"/><Relationship Id="rId5" Type="http://schemas.openxmlformats.org/officeDocument/2006/relationships/image" Target="../media/image179.jpeg"/><Relationship Id="rId4" Type="http://schemas.openxmlformats.org/officeDocument/2006/relationships/image" Target="../media/image178.jpeg"/><Relationship Id="rId9" Type="http://schemas.openxmlformats.org/officeDocument/2006/relationships/image" Target="../media/image11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84.png"/></Relationships>
</file>

<file path=ppt/slides/_rels/slide46.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8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86.png"/></Relationships>
</file>

<file path=ppt/slides/_rels/slide49.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87.png"/></Relationships>
</file>

<file path=ppt/slides/_rels/slide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6.xml"/><Relationship Id="rId1" Type="http://schemas.openxmlformats.org/officeDocument/2006/relationships/slideLayout" Target="../slideLayouts/slideLayout22.xml"/><Relationship Id="rId5" Type="http://schemas.openxmlformats.org/officeDocument/2006/relationships/slide" Target="slide30.xml"/><Relationship Id="rId4" Type="http://schemas.openxmlformats.org/officeDocument/2006/relationships/slide" Target="slide22.xml"/></Relationships>
</file>

<file path=ppt/slides/_rels/slide5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190.png"/><Relationship Id="rId4" Type="http://schemas.openxmlformats.org/officeDocument/2006/relationships/image" Target="../media/image189.png"/></Relationships>
</file>

<file path=ppt/slides/_rels/slide6.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6.xml"/><Relationship Id="rId1" Type="http://schemas.openxmlformats.org/officeDocument/2006/relationships/slideLayout" Target="../slideLayouts/slideLayout22.xml"/><Relationship Id="rId4" Type="http://schemas.openxmlformats.org/officeDocument/2006/relationships/slide" Target="slide26.xml"/></Relationships>
</file>

<file path=ppt/slides/_rels/slide7.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6.xml"/><Relationship Id="rId1" Type="http://schemas.openxmlformats.org/officeDocument/2006/relationships/slideLayout" Target="../slideLayouts/slideLayout22.xml"/><Relationship Id="rId5" Type="http://schemas.openxmlformats.org/officeDocument/2006/relationships/slide" Target="slide23.xml"/><Relationship Id="rId4" Type="http://schemas.openxmlformats.org/officeDocument/2006/relationships/slide" Target="slide16.xml"/></Relationships>
</file>

<file path=ppt/slides/_rels/slide8.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slide" Target="slide6.xml"/><Relationship Id="rId1" Type="http://schemas.openxmlformats.org/officeDocument/2006/relationships/slideLayout" Target="../slideLayouts/slideLayout22.xml"/><Relationship Id="rId5" Type="http://schemas.openxmlformats.org/officeDocument/2006/relationships/slide" Target="slide23.xml"/><Relationship Id="rId4" Type="http://schemas.openxmlformats.org/officeDocument/2006/relationships/slide" Target="slide20.xml"/></Relationships>
</file>

<file path=ppt/slides/_rels/slide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6.xml"/><Relationship Id="rId1" Type="http://schemas.openxmlformats.org/officeDocument/2006/relationships/slideLayout" Target="../slideLayouts/slideLayout22.xml"/><Relationship Id="rId4" Type="http://schemas.openxmlformats.org/officeDocument/2006/relationships/slide" Target="slide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Azure Core Products</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normAutofit/>
          </a:bodyPr>
          <a:lstStyle/>
          <a:p>
            <a:r>
              <a:rPr lang="en-US" dirty="0"/>
              <a:t>Warren du Toit</a:t>
            </a:r>
          </a:p>
          <a:p>
            <a:r>
              <a:rPr lang="en-US" dirty="0"/>
              <a:t>Azure and OAS MVP</a:t>
            </a:r>
          </a:p>
          <a:p>
            <a:r>
              <a:rPr lang="en-US" dirty="0"/>
              <a:t>@</a:t>
            </a:r>
            <a:r>
              <a:rPr lang="en-US" dirty="0" err="1"/>
              <a:t>warrendt</a:t>
            </a:r>
            <a:endParaRPr lang="en-US" dirty="0"/>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Databases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Support rapid growth and innovate faster with secure, enterprise-grade, and fully managed database services</a:t>
            </a:r>
          </a:p>
        </p:txBody>
      </p:sp>
      <p:grpSp>
        <p:nvGrpSpPr>
          <p:cNvPr id="31" name="Group 30">
            <a:extLst>
              <a:ext uri="{FF2B5EF4-FFF2-40B4-BE49-F238E27FC236}">
                <a16:creationId xmlns:a16="http://schemas.microsoft.com/office/drawing/2014/main" id="{5A683FED-ADBB-427A-876B-ACCDF1AE4010}"/>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8D2B1BF9-A30E-4E06-AFC1-4E5A8C5A83F8}"/>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E920733E-7755-44C6-93F2-12B468FEB475}"/>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47BD51E-119C-4FC8-9DC8-063BE443BFD7}"/>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89910CD3-2766-4A56-8D24-236768134096}"/>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B23C9394-14E5-426C-8B22-15021B4D51E6}"/>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 action="ppaction://noaction"/>
            <a:extLst>
              <a:ext uri="{FF2B5EF4-FFF2-40B4-BE49-F238E27FC236}">
                <a16:creationId xmlns:a16="http://schemas.microsoft.com/office/drawing/2014/main" id="{7CDED3CD-3762-4D56-B382-1E3BDD5D69E2}"/>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2" action="ppaction://hlinksldjump"/>
            <a:extLst>
              <a:ext uri="{FF2B5EF4-FFF2-40B4-BE49-F238E27FC236}">
                <a16:creationId xmlns:a16="http://schemas.microsoft.com/office/drawing/2014/main" id="{08FBCBDD-FA84-491E-9804-DD8EC0BCAD6F}"/>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3AABD2F1-7585-4391-9EA6-61231B3CFCD4}"/>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099CCBB5-DB37-462E-9BD7-A367725471D3}"/>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33B66C60-4C14-48B3-A6CF-C96CED025EE0}"/>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7D0BCEEE-0B3B-4EEE-914F-BEA2DF3ACABD}"/>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C7519FF1-2B11-49B3-96A8-67F82B5434D8}"/>
              </a:ext>
            </a:extLst>
          </p:cNvPr>
          <p:cNvSpPr txBox="1"/>
          <p:nvPr/>
        </p:nvSpPr>
        <p:spPr>
          <a:xfrm>
            <a:off x="492413" y="3219144"/>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B060ED57-10AA-450B-A295-86FB63D475BC}"/>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5A023DEA-41D6-438D-B85F-7806100D7F4F}"/>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DDCA9E5E-90DA-4343-9872-C9B6B08BA611}"/>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3" action="ppaction://hlinksldjump"/>
            <a:extLst>
              <a:ext uri="{FF2B5EF4-FFF2-40B4-BE49-F238E27FC236}">
                <a16:creationId xmlns:a16="http://schemas.microsoft.com/office/drawing/2014/main" id="{A463512B-3FAE-4EF7-A8C7-9B12B08EF2EB}"/>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 action="ppaction://noaction"/>
            <a:extLst>
              <a:ext uri="{FF2B5EF4-FFF2-40B4-BE49-F238E27FC236}">
                <a16:creationId xmlns:a16="http://schemas.microsoft.com/office/drawing/2014/main" id="{357D2FA0-719B-44FE-A5D7-78B2C7F718E9}"/>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88459B6A-FE29-4C7F-AD85-EFFAFD0C487F}"/>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E7BFD2D6-3A8F-4FB2-98FB-75C8A3DF64DD}"/>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rId4" action="ppaction://hlinksldjump"/>
            <a:extLst>
              <a:ext uri="{FF2B5EF4-FFF2-40B4-BE49-F238E27FC236}">
                <a16:creationId xmlns:a16="http://schemas.microsoft.com/office/drawing/2014/main" id="{8C8527E4-DDFD-476F-ADC0-05F58B60F0D0}"/>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56B53452-0DE1-4C56-83DB-9470F7CE4C31}"/>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5B9C8D22-DCEC-4F53-B89F-4D9FDB4557D4}"/>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9EA37B2E-ECAE-416A-8F05-A0AE7AAB14D6}"/>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5" action="ppaction://hlinksldjump"/>
            <a:extLst>
              <a:ext uri="{FF2B5EF4-FFF2-40B4-BE49-F238E27FC236}">
                <a16:creationId xmlns:a16="http://schemas.microsoft.com/office/drawing/2014/main" id="{0FD69D45-7536-4685-8963-07A70C5EB7FC}"/>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505A7109-D4A9-40FB-9CA3-9D4F1889330F}"/>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Cosmos DB</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Globally distributed, multi-model database for </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any scale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SQL Database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Managed relational SQL Database as a service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Database for MySQL</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Managed MySQL database service for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app developers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Database for PostgreSQL</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 PostgreSQL database service for app developers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SQL Server ono Virtual Machines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Host enterprise SQL Server apps in the cloud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SQL Data Warehouse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Elastic data warehouse as a service with enterprise-</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class features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Database Migration Service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Simplify on-premises database migration to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the cloud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Redis Cache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Power applications with high-throughput, low latency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data access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SQL Server Stretch Database</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Dynamically stretch on-premises SQL Server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databases to Azure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30364390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Developer Tools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Build, manage, and continuously deliver cloud applications—using any platform or language</a:t>
            </a:r>
          </a:p>
        </p:txBody>
      </p:sp>
      <p:grpSp>
        <p:nvGrpSpPr>
          <p:cNvPr id="31" name="Group 30">
            <a:extLst>
              <a:ext uri="{FF2B5EF4-FFF2-40B4-BE49-F238E27FC236}">
                <a16:creationId xmlns:a16="http://schemas.microsoft.com/office/drawing/2014/main" id="{0C3E59DE-7C98-42AA-942B-C27D4D0F0C69}"/>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EE219D4E-7EF4-469B-9DF4-1383E61EC29B}"/>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A345CA4C-5D24-4CEE-9F2C-0AA28D3C15BD}"/>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9741A64-B4F7-4A1D-803E-25916CAEACC5}"/>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2AA51B1E-923A-4956-855D-3791810174E6}"/>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1630D56C-DE76-4791-A7DA-71F274AF4FB5}"/>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7EBE610F-4DC9-4A35-8A13-A29EA8711143}"/>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409DD00C-4D4E-4B39-B8D5-78A387059B3D}"/>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F48E5C99-069F-4BCB-B8D7-140A37045A80}"/>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36A0135E-2BC8-4270-9DB7-6983BA287419}"/>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01AB380F-C129-4030-A4B2-44329785D832}"/>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29E432E9-E55A-46A4-B001-7F9821DBC887}"/>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97EB5943-4096-4A50-961B-D3E6A16161E6}"/>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D389E4B0-DEDB-4706-A581-CCF72EFBD2BD}"/>
              </a:ext>
            </a:extLst>
          </p:cNvPr>
          <p:cNvSpPr txBox="1"/>
          <p:nvPr/>
        </p:nvSpPr>
        <p:spPr>
          <a:xfrm>
            <a:off x="492413" y="3711667"/>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0520F975-0F55-47BB-91BE-C38A43FCF32F}"/>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408D9C04-4206-4E8F-96D6-64B744245457}"/>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C2163415-BC20-4714-85EC-081D5C97C8D2}"/>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F095D748-A072-4F7E-B7CB-48AE91397BA8}"/>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A9ABF713-EAA8-4B7D-8F3A-AA72D82F030B}"/>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A4AD3962-C63E-4546-84B3-2F1526981204}"/>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2506ABE6-FEAB-40AE-87E5-9CCEEFC97975}"/>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C25BCE68-1429-440E-BE79-9A72BEFF5CF5}"/>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1F106B1E-D847-40BF-A23F-030C01CEA4CF}"/>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22AD0956-794C-4792-B489-251C79C34EF8}"/>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248C4061-9F7C-4A2C-A059-164B43CF339D}"/>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8F6FBFB9-B9BC-4476-99D4-AE5FC650CC59}"/>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Visual Studio</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The powerful and flexible environment for developing applications in the cloud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Visual Studio Code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A powerful, lightweight code editor for cloud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development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SDKs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Get the SDKs and command-line tools you need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Developer tools integrations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Use the development tools you know—including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Eclipse, IntelliJ, and Maven—with Azure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CLIs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Build, deploy, diagnose, and manage multi-platform, scalable apps and services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kumimoji="0" lang="en-US" sz="1200" b="1" i="0" u="none" strike="noStrike" kern="1200" cap="none" spc="0" normalizeH="0" baseline="0" noProof="0" dirty="0">
                          <a:ln>
                            <a:noFill/>
                          </a:ln>
                          <a:solidFill>
                            <a:srgbClr val="0078D7"/>
                          </a:solidFill>
                          <a:effectLst/>
                          <a:uLnTx/>
                          <a:uFillTx/>
                          <a:latin typeface="Segoe UI Semibold"/>
                          <a:ea typeface="+mn-ea"/>
                          <a:cs typeface="Segoe UI" pitchFamily="34" charset="0"/>
                        </a:rPr>
                        <a:t>Azure DevOps</a:t>
                      </a:r>
                      <a:r>
                        <a:rPr lang="en-US" sz="1200" kern="1200" dirty="0">
                          <a:solidFill>
                            <a:schemeClr val="tx2"/>
                          </a:solidFill>
                          <a:latin typeface="+mj-lt"/>
                          <a:cs typeface="Segoe UI" pitchFamily="34" charset="0"/>
                        </a:rPr>
                        <a:t> Services</a:t>
                      </a:r>
                    </a:p>
                    <a:p>
                      <a:pPr marL="0" algn="l" defTabSz="932472" rtl="0" eaLnBrk="1" fontAlgn="base" latinLnBrk="0" hangingPunct="1">
                        <a:lnSpc>
                          <a:spcPct val="90000"/>
                        </a:lnSpc>
                        <a:spcBef>
                          <a:spcPct val="0"/>
                        </a:spcBef>
                        <a:spcAft>
                          <a:spcPct val="0"/>
                        </a:spcAft>
                      </a:pPr>
                      <a:r>
                        <a:rPr lang="en-US" sz="1000" b="0" kern="1200" dirty="0">
                          <a:solidFill>
                            <a:schemeClr val="tx1"/>
                          </a:solidFill>
                          <a:latin typeface="+mn-lt"/>
                          <a:ea typeface="+mn-ea"/>
                          <a:cs typeface="Segoe UI" pitchFamily="34" charset="0"/>
                        </a:rPr>
                        <a:t>Services for teams to share code, track work, and </a:t>
                      </a:r>
                      <a:br>
                        <a:rPr lang="en-US" sz="1000" b="0" kern="1200" dirty="0">
                          <a:solidFill>
                            <a:schemeClr val="tx1"/>
                          </a:solidFill>
                          <a:latin typeface="+mn-lt"/>
                          <a:ea typeface="+mn-ea"/>
                          <a:cs typeface="Segoe UI" pitchFamily="34" charset="0"/>
                        </a:rPr>
                      </a:br>
                      <a:r>
                        <a:rPr lang="en-US" sz="1000" b="0" kern="1200" dirty="0">
                          <a:solidFill>
                            <a:schemeClr val="tx1"/>
                          </a:solidFill>
                          <a:latin typeface="+mn-lt"/>
                          <a:ea typeface="+mn-ea"/>
                          <a:cs typeface="Segoe UI" pitchFamily="34" charset="0"/>
                        </a:rPr>
                        <a:t>ship software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Lab Services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Set up labs for classrooms, trials, development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testing, and other scenarios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DevTest Labs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Quickly create environments using reusable templates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artifacts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dirty="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26872920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DevOps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Deliver innovation faster with simple, reliable tools for continuous delivery</a:t>
            </a:r>
          </a:p>
        </p:txBody>
      </p:sp>
      <p:grpSp>
        <p:nvGrpSpPr>
          <p:cNvPr id="31" name="Group 30">
            <a:extLst>
              <a:ext uri="{FF2B5EF4-FFF2-40B4-BE49-F238E27FC236}">
                <a16:creationId xmlns:a16="http://schemas.microsoft.com/office/drawing/2014/main" id="{6DB66D0E-E48C-4FE8-8541-9A9DCC77CA7B}"/>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0552EF24-6863-4ECB-B1E3-E67938AF6901}"/>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D2FEBD7F-7FDD-4C10-8D06-88259F74D9E8}"/>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B0AC469-8822-4DA1-B877-9F6A209ED32F}"/>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E5C2047D-9E78-475A-9459-34AFF51843C0}"/>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EF7E7A5C-E758-435C-8F4A-55E2124CD319}"/>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6014C2EF-ED2F-4904-9841-E9D490CF8ABB}"/>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B10F774C-1359-4767-9F86-989C1E2DDB70}"/>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23397F05-EEBF-4B7A-BCCA-39BA997387BB}"/>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6D91263E-24E4-4CE7-93D6-32D1FE42EFCE}"/>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4C701CC9-D6C6-4BC7-B8AC-918F277D35FA}"/>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9201CF13-E6CE-4CC9-B469-7A95DE819595}"/>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B43CB08B-3BEA-4F95-92AD-4AAF7A1B19C6}"/>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34ED5513-C53F-46BF-BA32-46AB51C14585}"/>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B1D7A28F-03E0-454C-973F-9DB5567AD9F5}"/>
              </a:ext>
            </a:extLst>
          </p:cNvPr>
          <p:cNvSpPr txBox="1"/>
          <p:nvPr/>
        </p:nvSpPr>
        <p:spPr>
          <a:xfrm>
            <a:off x="492413" y="4204190"/>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FB6802A1-EAB8-444B-8C0D-7ABEEABD890D}"/>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7AD9A978-C0C5-41AD-895A-8489D4B61EBE}"/>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 action="ppaction://noaction"/>
            <a:extLst>
              <a:ext uri="{FF2B5EF4-FFF2-40B4-BE49-F238E27FC236}">
                <a16:creationId xmlns:a16="http://schemas.microsoft.com/office/drawing/2014/main" id="{F6ACD225-30A2-4DB6-AB12-583D3FEC6EA8}"/>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rId5" action="ppaction://hlinksldjump"/>
            <a:extLst>
              <a:ext uri="{FF2B5EF4-FFF2-40B4-BE49-F238E27FC236}">
                <a16:creationId xmlns:a16="http://schemas.microsoft.com/office/drawing/2014/main" id="{D770613D-F515-4C1A-94F0-F99F00754051}"/>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B408CA54-05B6-4081-BF15-6C85B6D8AED1}"/>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8972A79F-4AEC-4BA7-99AD-89BC6CFA1A35}"/>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DD45336B-AB8A-4A01-AFDD-4CE422BB5D3A}"/>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3E91693D-E04A-4EC1-BCF7-4818F460F87B}"/>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rId7" action="ppaction://hlinksldjump"/>
            <a:extLst>
              <a:ext uri="{FF2B5EF4-FFF2-40B4-BE49-F238E27FC236}">
                <a16:creationId xmlns:a16="http://schemas.microsoft.com/office/drawing/2014/main" id="{C4ADA916-2EA5-4348-A03B-8131C53B3263}"/>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B453E47A-2EC0-4932-9722-885C6BBB7111}"/>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0D24E0F8-A9F0-48A1-8087-3F14B6049CE6}"/>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DevOps Projects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Build any Azure application, on any Azure service,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in less than five minutes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dirty="0">
                          <a:solidFill>
                            <a:schemeClr val="tx2"/>
                          </a:solidFill>
                          <a:latin typeface="+mj-lt"/>
                          <a:cs typeface="Segoe UI" pitchFamily="34" charset="0"/>
                        </a:rPr>
                        <a:t>Azure DevOps Services</a:t>
                      </a:r>
                    </a:p>
                    <a:p>
                      <a:pPr marL="0" algn="l" defTabSz="932472" rtl="0" eaLnBrk="1" fontAlgn="base" latinLnBrk="0" hangingPunct="1">
                        <a:lnSpc>
                          <a:spcPct val="90000"/>
                        </a:lnSpc>
                        <a:spcBef>
                          <a:spcPct val="0"/>
                        </a:spcBef>
                        <a:spcAft>
                          <a:spcPct val="0"/>
                        </a:spcAft>
                      </a:pPr>
                      <a:r>
                        <a:rPr lang="en-US" sz="1000" b="0" kern="1200" dirty="0">
                          <a:solidFill>
                            <a:schemeClr val="tx1"/>
                          </a:solidFill>
                          <a:latin typeface="+mn-lt"/>
                          <a:ea typeface="+mn-ea"/>
                          <a:cs typeface="Segoe UI" pitchFamily="34" charset="0"/>
                        </a:rPr>
                        <a:t>Services for teams to share code, track work, and </a:t>
                      </a:r>
                      <a:br>
                        <a:rPr lang="en-US" sz="1000" b="0" kern="1200" dirty="0">
                          <a:solidFill>
                            <a:schemeClr val="tx1"/>
                          </a:solidFill>
                          <a:latin typeface="+mn-lt"/>
                          <a:ea typeface="+mn-ea"/>
                          <a:cs typeface="Segoe UI" pitchFamily="34" charset="0"/>
                        </a:rPr>
                      </a:br>
                      <a:r>
                        <a:rPr lang="en-US" sz="1000" b="0" kern="1200" dirty="0">
                          <a:solidFill>
                            <a:schemeClr val="tx1"/>
                          </a:solidFill>
                          <a:latin typeface="+mn-lt"/>
                          <a:ea typeface="+mn-ea"/>
                          <a:cs typeface="Segoe UI" pitchFamily="34" charset="0"/>
                        </a:rPr>
                        <a:t>ship software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DevOps tool integrations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Use your favorite DevOps tools with Azure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Visual Studio App Center</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Ship apps faster by automating application lifecycles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Application Insights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Detect, triage, and diagnose issues in your web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apps and services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Lab Services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Set up labs for classrooms, trials, development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testing, and other scenarios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DevTest Labs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Quickly create environments using reusable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templates and artifacts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dirty="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18137920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Identity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Manage user identities and access to protect against advanced threats across devices, data, apps, and infrastructure</a:t>
            </a:r>
          </a:p>
        </p:txBody>
      </p:sp>
      <p:grpSp>
        <p:nvGrpSpPr>
          <p:cNvPr id="31" name="Group 30">
            <a:extLst>
              <a:ext uri="{FF2B5EF4-FFF2-40B4-BE49-F238E27FC236}">
                <a16:creationId xmlns:a16="http://schemas.microsoft.com/office/drawing/2014/main" id="{FC1EBA14-B443-40E4-9339-CFAC0E6A7275}"/>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F895CCBD-5963-4D60-BDC6-E0D83D6EDDE9}"/>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EC1FD746-EBF4-4447-8CB3-28D92728C592}"/>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75722F44-070C-4DE9-A3C8-900433CFC3CE}"/>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13D40A08-4AA1-47B0-8130-04AF4F8A0E38}"/>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3CA06CEE-E895-48CE-8378-8B7EDC83BD95}"/>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47FF6D81-AB45-428B-A962-36C8BCF5BCCE}"/>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6223954E-9DB1-498B-AAFD-DC836CD66C75}"/>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8494898D-FDF8-4C02-AC01-683A93F3B0CB}"/>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9B0DF0CD-1AD2-4F08-99B7-7A4B67F37B21}"/>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ED19B30E-ECDC-42A6-B505-89D5A7DC055A}"/>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97631278-E29C-411B-9658-EDE20927C0DD}"/>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716E630D-744D-4182-B9BA-547E4FB74DA3}"/>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5C5CBE68-6486-4D11-9FDD-33BC5E5E55BD}"/>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9A01ABA2-BEB1-47D1-B490-0C9ED1E1608E}"/>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DC3A4ABB-E7A3-423A-99F5-6685C3760823}"/>
              </a:ext>
            </a:extLst>
          </p:cNvPr>
          <p:cNvSpPr txBox="1"/>
          <p:nvPr/>
        </p:nvSpPr>
        <p:spPr>
          <a:xfrm>
            <a:off x="492413" y="4696713"/>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B8DBC258-9DCE-4618-9006-37FA2843363F}"/>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 action="ppaction://noaction"/>
            <a:extLst>
              <a:ext uri="{FF2B5EF4-FFF2-40B4-BE49-F238E27FC236}">
                <a16:creationId xmlns:a16="http://schemas.microsoft.com/office/drawing/2014/main" id="{E6C1CA82-CBDB-4171-BFEA-16B56E0AD135}"/>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71166969-A986-4C23-9B4B-D90516D94569}"/>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rId5" action="ppaction://hlinksldjump"/>
            <a:extLst>
              <a:ext uri="{FF2B5EF4-FFF2-40B4-BE49-F238E27FC236}">
                <a16:creationId xmlns:a16="http://schemas.microsoft.com/office/drawing/2014/main" id="{5F7EBE68-B6B5-4CEA-B9C3-A949ADB705A8}"/>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D428035F-FD9C-4C0D-9594-477CFC92FF0C}"/>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C0D0FE48-414B-495F-9861-1964A3A3D6EA}"/>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4BFE69FD-73ED-4595-9E79-AFF0F59B9BCF}"/>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19F7485E-9EC0-49DB-8A73-042EE68BE479}"/>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E6B188B2-0896-4328-BBC3-618E198891F7}"/>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BA90E9A9-DEA6-4EB8-8CAF-F74D1CAD9DA3}"/>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Active Directory</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Synchronize on-premises directories and enable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single sign-on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Active Directory B2C</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Consumer identity and access management in the cloud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Active Directory Domain Services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Join Azure virtual machines to a domain without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domain controllers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Multi-Factor Authentication</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Add security for your data and apps without adding hassles for users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Information Protection</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Better protect your sensitive information—</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anytime, anywhere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4548622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Integration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Seamlessly integrate on-premises and cloud-based applications, data, and processes across your enterprise</a:t>
            </a:r>
          </a:p>
        </p:txBody>
      </p:sp>
      <p:grpSp>
        <p:nvGrpSpPr>
          <p:cNvPr id="31" name="Group 30">
            <a:extLst>
              <a:ext uri="{FF2B5EF4-FFF2-40B4-BE49-F238E27FC236}">
                <a16:creationId xmlns:a16="http://schemas.microsoft.com/office/drawing/2014/main" id="{923C2786-0BC5-496B-B1D4-28F34FAD5ADE}"/>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BB003F9C-C39C-4ADE-8D5C-49DC65C5EF5B}"/>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C899CF2D-C6D6-47F0-83E7-29DAEB5FE3FB}"/>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FED5FD7D-BF84-46E8-9637-83A81FE4476E}"/>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BF3E5E3F-A14B-460D-947F-6F25F1307706}"/>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4BAA1401-0B9D-46B1-9396-D9CFD551A506}"/>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C1E3CA53-5A6A-422F-AF13-2CD3EF6BABD5}"/>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5948DF0F-014A-4D99-BE5A-EB9AA0CD7604}"/>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E995755A-BF57-4CE0-B7FF-0331A0801A8E}"/>
              </a:ext>
            </a:extLst>
          </p:cNvPr>
          <p:cNvSpPr txBox="1"/>
          <p:nvPr/>
        </p:nvSpPr>
        <p:spPr>
          <a:xfrm>
            <a:off x="492413" y="5189236"/>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CFFA70EC-6262-458C-8DFA-F277A53BE44B}"/>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90B3F60D-D16C-40EA-B718-1A1FCB07FFCA}"/>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A4577E2B-FC9F-4A88-9BC2-07835DF3B4AC}"/>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14D70140-DA3B-4529-8906-6DB270EDDF35}"/>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DEEBE9AB-0549-4FF8-A848-0BBB5FF9F725}"/>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2DF3EA79-BA22-44B0-B9CF-2F8FC9647364}"/>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1FC59001-7260-40EC-A579-4387513CC6A6}"/>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8190013D-43B1-49DD-A647-453892D6E482}"/>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23B5F077-AF91-4AA7-B7BD-EA0E582832FB}"/>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D785E30A-0169-427C-97A2-2722A77208D1}"/>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9B0A6225-2E56-4BA0-9225-CBA160C10EC2}"/>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rId6" action="ppaction://hlinksldjump"/>
            <a:extLst>
              <a:ext uri="{FF2B5EF4-FFF2-40B4-BE49-F238E27FC236}">
                <a16:creationId xmlns:a16="http://schemas.microsoft.com/office/drawing/2014/main" id="{03EAB346-0797-43AE-A40D-40AF749027E6}"/>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A6505F08-BA56-4CFD-A445-48537A9891CA}"/>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8A3C7D4A-5C91-497D-BCCA-1F694F514207}"/>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rId7" action="ppaction://hlinksldjump"/>
            <a:extLst>
              <a:ext uri="{FF2B5EF4-FFF2-40B4-BE49-F238E27FC236}">
                <a16:creationId xmlns:a16="http://schemas.microsoft.com/office/drawing/2014/main" id="{A2DD41B0-52AB-41B6-85FA-86D271635883}"/>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5B1CD4E6-EC9A-4118-9BFA-0BBBD83090CB}"/>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0C86E645-11C3-403D-8C6F-63086BEC5A15}"/>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Logic Apps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Automate the access and use of data across clouds without writing code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Service Bus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Connect across private and public cloud environments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API Management</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Publish APIs to developers, partners, and employees securely and at scale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Event Grid</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Get reliable event delivery at massive scale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21025686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Internet of Things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Bring IoT to any device and any platform, without changing your infrastructure</a:t>
            </a:r>
          </a:p>
        </p:txBody>
      </p:sp>
      <p:grpSp>
        <p:nvGrpSpPr>
          <p:cNvPr id="31" name="Group 30">
            <a:extLst>
              <a:ext uri="{FF2B5EF4-FFF2-40B4-BE49-F238E27FC236}">
                <a16:creationId xmlns:a16="http://schemas.microsoft.com/office/drawing/2014/main" id="{F9699FA6-8062-4F7F-8D1E-A48D92C64A3A}"/>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2B7AD71B-CF6A-4EE2-A19E-CABD047928EA}"/>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5A7D15F0-A2B4-4997-9E3E-18089CDDF958}"/>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7E2CEB2A-9B3A-4645-9369-5738F731D614}"/>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68606136-3D7B-4690-A4EF-FD8F50EBA0A7}"/>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C6D0C8E5-98B8-4F22-8552-D0D118D744B5}"/>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CE820823-158F-4264-92B2-5DE821FE13CD}"/>
              </a:ext>
            </a:extLst>
          </p:cNvPr>
          <p:cNvSpPr txBox="1"/>
          <p:nvPr/>
        </p:nvSpPr>
        <p:spPr>
          <a:xfrm>
            <a:off x="492413" y="5681756"/>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CD2B4D76-2B25-4E2E-AB91-6699732E9AB7}"/>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CE360075-8FD7-491E-B4E8-BD6D2538686C}"/>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4E7EABAC-7DA0-419C-8754-3CF9F0A6A955}"/>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7E399DF7-51C9-4620-B56E-023421ADCE0A}"/>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1D61E969-6219-4EA0-9DEF-9E74BF4AD559}"/>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83C0CA05-E560-455D-B99E-6E08286BD25E}"/>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961B73C1-EDFE-4A89-8CFE-5D2CF6A7077A}"/>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99767F92-6689-42F5-A7DE-D7830C20735B}"/>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132EFD81-4D1D-4D71-BF05-06AE8B262AC5}"/>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F70C0ABC-1E60-4543-B19B-834EF9A37BA7}"/>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E06305E1-CF0B-447B-A8D6-6221959EB064}"/>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631E95B4-0B71-43D1-885C-04836986ECF3}"/>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3EFD1930-8E92-4B90-A821-1BB8EF2E77D8}"/>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A60AE83C-A6C7-4B8E-AE25-2ED8BC5F2E6E}"/>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347373A5-5A56-4131-AFA3-F48EB487FA19}"/>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D1ABF973-A236-4911-AE90-5F5FBF5882C9}"/>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rId6" action="ppaction://hlinksldjump"/>
            <a:extLst>
              <a:ext uri="{FF2B5EF4-FFF2-40B4-BE49-F238E27FC236}">
                <a16:creationId xmlns:a16="http://schemas.microsoft.com/office/drawing/2014/main" id="{3844A15E-0E41-4D82-85D3-1A062D525E02}"/>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EEEF92B7-DF7B-4D09-970F-D84C261A86E3}"/>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640D0AE4-F4A8-45BE-8CE4-3F34A4B8A7D2}"/>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IoT Hub</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Connect, monitor and manage billions of IoT assets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IoT Edge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Extend cloud intelligence and analytics to edge devices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IoT Central</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Experience the simplicity of SaaS for IoT, with no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cloud expertise required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IoT solution accelerators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Create fully customizable solutions with template for common IoT scenarios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Sphere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Securely connect MCU-powered devices from the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silicon to the cloud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Time Series Insights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Explore and analyze time-series data from IoT devices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Maps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Simple and secure location APIs provide geospatial context to data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Functions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Process events with serverless code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Event Grid</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Get reliable event delivery at massive scale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27607633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Management Tools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Simplify, automate, and optimize the management of your Azure services</a:t>
            </a:r>
          </a:p>
        </p:txBody>
      </p:sp>
      <p:grpSp>
        <p:nvGrpSpPr>
          <p:cNvPr id="31" name="Group 30">
            <a:extLst>
              <a:ext uri="{FF2B5EF4-FFF2-40B4-BE49-F238E27FC236}">
                <a16:creationId xmlns:a16="http://schemas.microsoft.com/office/drawing/2014/main" id="{078F8A3C-6853-42B3-A0C4-7C6165CFF29F}"/>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E51EA662-F9CD-450A-9C2E-7D18F2008687}"/>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3BF8EF32-05B1-4EB4-BD26-E03C99C66035}"/>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E8C5B2F-7899-4B32-A8B9-8A4EF4EC09B8}"/>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B49A0AE3-42BC-4614-B82B-91DBDC8D94CD}"/>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E6CAD64A-9DFE-4D52-AFD5-F13E9F9D5F3C}"/>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43" name="TextBox 42">
            <a:hlinkClick r:id="rId2" action="ppaction://hlinksldjump"/>
            <a:extLst>
              <a:ext uri="{FF2B5EF4-FFF2-40B4-BE49-F238E27FC236}">
                <a16:creationId xmlns:a16="http://schemas.microsoft.com/office/drawing/2014/main" id="{02AE6DB1-22EB-426F-9565-EE2FC3F646E8}"/>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44" name="TextBox 43">
            <a:hlinkClick r:id="rId3" action="ppaction://hlinksldjump"/>
            <a:extLst>
              <a:ext uri="{FF2B5EF4-FFF2-40B4-BE49-F238E27FC236}">
                <a16:creationId xmlns:a16="http://schemas.microsoft.com/office/drawing/2014/main" id="{C0B0138D-06A7-4C5A-93D4-FA4DA2D20F63}"/>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45" name="TextBox 44">
            <a:hlinkClick r:id="" action="ppaction://noaction"/>
            <a:extLst>
              <a:ext uri="{FF2B5EF4-FFF2-40B4-BE49-F238E27FC236}">
                <a16:creationId xmlns:a16="http://schemas.microsoft.com/office/drawing/2014/main" id="{CF50CBE3-9F2E-4EC8-B018-CFDF86732277}"/>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6" name="TextBox 45">
            <a:hlinkClick r:id="" action="ppaction://noaction"/>
            <a:extLst>
              <a:ext uri="{FF2B5EF4-FFF2-40B4-BE49-F238E27FC236}">
                <a16:creationId xmlns:a16="http://schemas.microsoft.com/office/drawing/2014/main" id="{8907D367-A8A0-4F44-8A01-45E27786B324}"/>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7" name="TextBox 46">
            <a:hlinkClick r:id="" action="ppaction://noaction"/>
            <a:extLst>
              <a:ext uri="{FF2B5EF4-FFF2-40B4-BE49-F238E27FC236}">
                <a16:creationId xmlns:a16="http://schemas.microsoft.com/office/drawing/2014/main" id="{214A08D5-3E63-42BE-AFBA-CBB3E2A0B6A7}"/>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8" name="TextBox 47">
            <a:hlinkClick r:id="" action="ppaction://noaction"/>
            <a:extLst>
              <a:ext uri="{FF2B5EF4-FFF2-40B4-BE49-F238E27FC236}">
                <a16:creationId xmlns:a16="http://schemas.microsoft.com/office/drawing/2014/main" id="{6B2972C6-46DC-42A4-8218-BE9CDFCFF220}"/>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9" name="TextBox 48">
            <a:hlinkClick r:id="" action="ppaction://noaction"/>
            <a:extLst>
              <a:ext uri="{FF2B5EF4-FFF2-40B4-BE49-F238E27FC236}">
                <a16:creationId xmlns:a16="http://schemas.microsoft.com/office/drawing/2014/main" id="{01962B1A-D7FE-4718-9C5E-09A7BDC69418}"/>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50" name="TextBox 49">
            <a:hlinkClick r:id="" action="ppaction://noaction"/>
            <a:extLst>
              <a:ext uri="{FF2B5EF4-FFF2-40B4-BE49-F238E27FC236}">
                <a16:creationId xmlns:a16="http://schemas.microsoft.com/office/drawing/2014/main" id="{9E88720F-A7C6-462D-8173-46F13BF6187A}"/>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51" name="TextBox 50">
            <a:hlinkClick r:id="" action="ppaction://noaction"/>
            <a:extLst>
              <a:ext uri="{FF2B5EF4-FFF2-40B4-BE49-F238E27FC236}">
                <a16:creationId xmlns:a16="http://schemas.microsoft.com/office/drawing/2014/main" id="{35DFE8F1-6305-4DBF-94E2-B85B2D82D592}"/>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52" name="TextBox 51">
            <a:hlinkClick r:id="" action="ppaction://noaction"/>
            <a:extLst>
              <a:ext uri="{FF2B5EF4-FFF2-40B4-BE49-F238E27FC236}">
                <a16:creationId xmlns:a16="http://schemas.microsoft.com/office/drawing/2014/main" id="{7C95F998-8972-40C4-BCF6-C9595C0C30BB}"/>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53" name="TextBox 52">
            <a:hlinkClick r:id="rId4" action="ppaction://hlinksldjump"/>
            <a:extLst>
              <a:ext uri="{FF2B5EF4-FFF2-40B4-BE49-F238E27FC236}">
                <a16:creationId xmlns:a16="http://schemas.microsoft.com/office/drawing/2014/main" id="{E564E49D-4D2D-49BC-881A-2E2256ACC473}"/>
              </a:ext>
            </a:extLst>
          </p:cNvPr>
          <p:cNvSpPr txBox="1"/>
          <p:nvPr/>
        </p:nvSpPr>
        <p:spPr>
          <a:xfrm>
            <a:off x="2648932" y="1248014"/>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54" name="TextBox 53">
            <a:hlinkClick r:id="rId5" action="ppaction://hlinksldjump"/>
            <a:extLst>
              <a:ext uri="{FF2B5EF4-FFF2-40B4-BE49-F238E27FC236}">
                <a16:creationId xmlns:a16="http://schemas.microsoft.com/office/drawing/2014/main" id="{13CC0F25-4096-4CB0-B78A-C78739030DDF}"/>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55" name="TextBox 54">
            <a:hlinkClick r:id="" action="ppaction://noaction"/>
            <a:extLst>
              <a:ext uri="{FF2B5EF4-FFF2-40B4-BE49-F238E27FC236}">
                <a16:creationId xmlns:a16="http://schemas.microsoft.com/office/drawing/2014/main" id="{47DAAD93-4773-406E-AC43-461C3F34D826}"/>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6" name="TextBox 55">
            <a:hlinkClick r:id="" action="ppaction://noaction"/>
            <a:extLst>
              <a:ext uri="{FF2B5EF4-FFF2-40B4-BE49-F238E27FC236}">
                <a16:creationId xmlns:a16="http://schemas.microsoft.com/office/drawing/2014/main" id="{D6B028EE-0891-40A0-BE68-C7445A291831}"/>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7" name="TextBox 56">
            <a:hlinkClick r:id="" action="ppaction://noaction"/>
            <a:extLst>
              <a:ext uri="{FF2B5EF4-FFF2-40B4-BE49-F238E27FC236}">
                <a16:creationId xmlns:a16="http://schemas.microsoft.com/office/drawing/2014/main" id="{83B88201-44E1-42DD-8001-6180185AFA20}"/>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8" name="TextBox 57">
            <a:hlinkClick r:id="rId6" action="ppaction://hlinksldjump"/>
            <a:extLst>
              <a:ext uri="{FF2B5EF4-FFF2-40B4-BE49-F238E27FC236}">
                <a16:creationId xmlns:a16="http://schemas.microsoft.com/office/drawing/2014/main" id="{0ADD61F5-F408-4E23-8D58-714726B43C49}"/>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9" name="TextBox 58">
            <a:hlinkClick r:id="" action="ppaction://noaction"/>
            <a:extLst>
              <a:ext uri="{FF2B5EF4-FFF2-40B4-BE49-F238E27FC236}">
                <a16:creationId xmlns:a16="http://schemas.microsoft.com/office/drawing/2014/main" id="{8D7D43C6-4C32-4A22-8A44-925CA8F30A3C}"/>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60" name="TextBox 59">
            <a:hlinkClick r:id="" action="ppaction://noaction"/>
            <a:extLst>
              <a:ext uri="{FF2B5EF4-FFF2-40B4-BE49-F238E27FC236}">
                <a16:creationId xmlns:a16="http://schemas.microsoft.com/office/drawing/2014/main" id="{CAC5665A-E7FC-44E1-97C6-8D831AB7A53F}"/>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61" name="TextBox 60">
            <a:hlinkClick r:id="rId7" action="ppaction://hlinksldjump"/>
            <a:extLst>
              <a:ext uri="{FF2B5EF4-FFF2-40B4-BE49-F238E27FC236}">
                <a16:creationId xmlns:a16="http://schemas.microsoft.com/office/drawing/2014/main" id="{D9D65748-5160-4B69-B282-5490273631D0}"/>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62" name="Table 61">
            <a:extLst>
              <a:ext uri="{FF2B5EF4-FFF2-40B4-BE49-F238E27FC236}">
                <a16:creationId xmlns:a16="http://schemas.microsoft.com/office/drawing/2014/main" id="{CCCF0151-BBC2-47B7-BCAF-94FC7F99A120}"/>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Microsoft Azure Portal</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Build, manage, and monitor all Azure products </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in a single, unified console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Cloud Shell</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Streamline Azure administration with a browser-</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based shell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Advisor</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Your personalized Azure best practices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recommendation engine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Backup</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Simple and reliable server backup to the cloud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Cost Management</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Optimize what you spend on the cloud, while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maximizing cloud potential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Policy</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Implement corporate governance and standards at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scale for Azure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Monitor</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Highly granular and real-time monitoring data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for any Azure resource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Log Analytics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Collect, search, and visualize machine data from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on-premises and cloud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Site Recovery</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Orchestrate protection and recovery of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private clouds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2665581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Media</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Deliver high-quality video content anywhere, any time, and on any device</a:t>
            </a:r>
          </a:p>
        </p:txBody>
      </p:sp>
      <p:grpSp>
        <p:nvGrpSpPr>
          <p:cNvPr id="31" name="Group 30">
            <a:extLst>
              <a:ext uri="{FF2B5EF4-FFF2-40B4-BE49-F238E27FC236}">
                <a16:creationId xmlns:a16="http://schemas.microsoft.com/office/drawing/2014/main" id="{70E53C34-30C6-4D1E-85BF-F8D88AF45AEB}"/>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AB8F4F80-1350-407D-9E34-CA02629F20F5}"/>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EF777E88-27E6-4553-A7F6-F878F2A8D091}"/>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7384DF0-3607-4F70-B81C-124E914B397E}"/>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39AA7085-58B1-4E47-B106-3F2EB1DEB43D}"/>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A87212E4-C7E5-43D9-ADC8-6EB73D3D710E}"/>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94122659-BBB7-4E35-8D01-284555318D4A}"/>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D105E7FC-6CD3-4195-8182-91E2AE3FF053}"/>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B6747196-96AC-45A5-BD62-BDF9A3821AEE}"/>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A1059230-E582-4BC8-9150-429895FE5FB8}"/>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EAF0F049-61F9-46BB-9F95-CB69E86581B9}"/>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B7BFF7FA-9439-41A5-9B83-604B93E9696D}"/>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E43F388D-4D52-4452-9A0F-93503A00286E}"/>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65D131A6-B6F2-4D1A-AE87-75DC57017D66}"/>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D712837F-8215-4E02-B51C-887BE7B29A83}"/>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EA16DBBF-5FA2-43E6-B14B-E28D72E762C6}"/>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8C0EAF36-F9EA-44E3-B9BD-73F21C9EB3E5}"/>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548EE96F-F22B-4706-ABF3-1C8D9E2420A4}"/>
              </a:ext>
            </a:extLst>
          </p:cNvPr>
          <p:cNvSpPr txBox="1"/>
          <p:nvPr/>
        </p:nvSpPr>
        <p:spPr>
          <a:xfrm>
            <a:off x="2648932" y="1740667"/>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708B208D-850A-4AE3-8308-519F9C5C4011}"/>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825E476D-D527-48BC-AF69-8BD627FBC3B8}"/>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617F35A2-42F5-4D80-BCBF-0E63FDA01B5B}"/>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DAE66F4A-483A-44E3-8FAA-8B71700A7D9B}"/>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F7B510A7-DE04-441A-B372-1EA722E75287}"/>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978589C4-F742-4CE3-B2DE-BBAE5282B286}"/>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AC553412-B30F-4354-882A-3C9563FD9034}"/>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A06E5480-AD00-4E89-88DD-9A3EBDB1125E}"/>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Media Services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Encode, store, and stream video and audio at scale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Encoding</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Studio grade encoding at cloud scale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Media Player</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A single layer for all your playback needs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Live and On-Demand Streaming</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Deliver content to virtually all devices with scale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to meet business needs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Media Analytics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Uncover insights from video files with speech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vision services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Content Protection</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Securely deliver content using AES, PlayReady, </a:t>
                      </a:r>
                      <a:br>
                        <a:rPr lang="en-US" sz="1000" b="0" kern="1200">
                          <a:solidFill>
                            <a:schemeClr val="tx1"/>
                          </a:solidFill>
                          <a:latin typeface="+mn-lt"/>
                          <a:ea typeface="+mn-ea"/>
                          <a:cs typeface="Segoe UI" pitchFamily="34" charset="0"/>
                        </a:rPr>
                      </a:br>
                      <a:r>
                        <a:rPr lang="en-US" sz="1000" b="0" kern="1200" err="1">
                          <a:solidFill>
                            <a:schemeClr val="tx1"/>
                          </a:solidFill>
                          <a:latin typeface="+mn-lt"/>
                          <a:ea typeface="+mn-ea"/>
                          <a:cs typeface="Segoe UI" pitchFamily="34" charset="0"/>
                        </a:rPr>
                        <a:t>Widevine</a:t>
                      </a:r>
                      <a:r>
                        <a:rPr lang="en-US" sz="1000" b="0" kern="1200">
                          <a:solidFill>
                            <a:schemeClr val="tx1"/>
                          </a:solidFill>
                          <a:latin typeface="+mn-lt"/>
                          <a:ea typeface="+mn-ea"/>
                          <a:cs typeface="Segoe UI" pitchFamily="34" charset="0"/>
                        </a:rPr>
                        <a:t>, and </a:t>
                      </a:r>
                      <a:r>
                        <a:rPr lang="en-US" sz="1000" b="0" kern="1200" err="1">
                          <a:solidFill>
                            <a:schemeClr val="tx1"/>
                          </a:solidFill>
                          <a:latin typeface="+mn-lt"/>
                          <a:ea typeface="+mn-ea"/>
                          <a:cs typeface="Segoe UI" pitchFamily="34" charset="0"/>
                        </a:rPr>
                        <a:t>Fairplay</a:t>
                      </a:r>
                      <a:endParaRPr lang="en-US" sz="1000" b="0" kern="1200">
                        <a:solidFill>
                          <a:schemeClr val="tx1"/>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Video Indexer</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Unlock video insights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8404147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Microsoft Azure Stack</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Microsoft Azure Stack is an extension of Azure—bringing the agility and innovation of cloud computing to your on-premises environment and enabling the only hybrid cloud that allows you to build and deploy hybrid applications anywhere. We bring together the best of the edge and cloud to deliver Azure services anywhere in your environment.</a:t>
            </a:r>
          </a:p>
        </p:txBody>
      </p:sp>
      <p:grpSp>
        <p:nvGrpSpPr>
          <p:cNvPr id="31" name="Group 30">
            <a:extLst>
              <a:ext uri="{FF2B5EF4-FFF2-40B4-BE49-F238E27FC236}">
                <a16:creationId xmlns:a16="http://schemas.microsoft.com/office/drawing/2014/main" id="{5C50F2D4-7527-4B13-8F94-EAE260F50FA7}"/>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41A4C060-DFCD-40FF-8C04-E485BEEA058F}"/>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6F7FA029-C476-4877-AD0E-85D61AA83519}"/>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81746382-564C-4B25-AA68-450BBB2639BD}"/>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607B4965-4B92-4126-B93D-834B69D46775}"/>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1A001FED-88C1-4761-8D96-BF04AB739EA4}"/>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BA4FEFBD-9FED-410C-84B3-EBBA3FA8B31C}"/>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6ABE5A7A-1C9E-44E5-A997-002E83807313}"/>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2F31077B-6EE0-4DE5-A371-1DDEF6481BD7}"/>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8421D4DC-D3E9-46AA-BD9A-DFC699FBDBF5}"/>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791363DA-4688-404E-BAB7-080610676A61}"/>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211668D6-90E8-4BCD-B4B1-C9B8D24B7495}"/>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F2054595-2B09-4AE5-968E-9C53FE1C19E5}"/>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C13950BE-B494-4193-AAE2-4F893E7C7FDF}"/>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B2383263-1C0D-4774-8B6C-CF5A666F638F}"/>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8AC4ECDE-5BC1-4D84-B298-1B216314554F}"/>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64FE43A2-D8D3-40B0-8C14-3A6A01452D7D}"/>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8F5619F5-E7CC-4EE9-841C-5F468BDB2F78}"/>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E1DE017D-34C3-44D3-90E4-2E5F835F6881}"/>
              </a:ext>
            </a:extLst>
          </p:cNvPr>
          <p:cNvSpPr txBox="1"/>
          <p:nvPr/>
        </p:nvSpPr>
        <p:spPr>
          <a:xfrm>
            <a:off x="2648932" y="2233320"/>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B49520C1-1D20-48C4-8EDE-0E8C7C062764}"/>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59CBCC6F-DEBC-4846-92EC-0469F8A78D88}"/>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941F3708-714E-4862-960B-C8319188058E}"/>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814A8BBD-4C01-46F3-8881-1BB064C053E5}"/>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8B6606E2-5792-4FF9-B41F-392D5C9120A3}"/>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9ED708DC-771F-4D42-98BE-17E1CA1C4D42}"/>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spTree>
    <p:extLst>
      <p:ext uri="{BB962C8B-B14F-4D97-AF65-F5344CB8AC3E}">
        <p14:creationId xmlns:p14="http://schemas.microsoft.com/office/powerpoint/2010/main" val="33411061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55736-3BC1-4A86-8131-EC832279A92E}"/>
              </a:ext>
            </a:extLst>
          </p:cNvPr>
          <p:cNvSpPr>
            <a:spLocks noGrp="1"/>
          </p:cNvSpPr>
          <p:nvPr>
            <p:ph type="title"/>
          </p:nvPr>
        </p:nvSpPr>
        <p:spPr/>
        <p:txBody>
          <a:bodyPr/>
          <a:lstStyle/>
          <a:p>
            <a:r>
              <a:rPr lang="en-US" sz="4000" spc="-50" dirty="0">
                <a:solidFill>
                  <a:schemeClr val="bg1"/>
                </a:solidFill>
              </a:rPr>
              <a:t>Hybrid cloud</a:t>
            </a:r>
          </a:p>
        </p:txBody>
      </p:sp>
      <p:sp>
        <p:nvSpPr>
          <p:cNvPr id="175" name="arrow">
            <a:extLst>
              <a:ext uri="{FF2B5EF4-FFF2-40B4-BE49-F238E27FC236}">
                <a16:creationId xmlns:a16="http://schemas.microsoft.com/office/drawing/2014/main" id="{FC988526-2733-4AF0-8EA5-8A81FB0B7848}"/>
              </a:ext>
            </a:extLst>
          </p:cNvPr>
          <p:cNvSpPr>
            <a:spLocks noChangeAspect="1" noEditPoints="1"/>
          </p:cNvSpPr>
          <p:nvPr/>
        </p:nvSpPr>
        <p:spPr bwMode="auto">
          <a:xfrm rot="16200000">
            <a:off x="6911487"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6" name="arrow">
            <a:extLst>
              <a:ext uri="{FF2B5EF4-FFF2-40B4-BE49-F238E27FC236}">
                <a16:creationId xmlns:a16="http://schemas.microsoft.com/office/drawing/2014/main" id="{1DBB0596-4D8E-459D-A1EE-C4D0ABFBC350}"/>
              </a:ext>
            </a:extLst>
          </p:cNvPr>
          <p:cNvSpPr>
            <a:spLocks noChangeAspect="1" noEditPoints="1"/>
          </p:cNvSpPr>
          <p:nvPr/>
        </p:nvSpPr>
        <p:spPr bwMode="auto">
          <a:xfrm rot="5400000" flipV="1">
            <a:off x="6911489"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9B01308B-FDFE-47FA-9F82-F84EFE2460EA}"/>
              </a:ext>
            </a:extLst>
          </p:cNvPr>
          <p:cNvSpPr/>
          <p:nvPr/>
        </p:nvSpPr>
        <p:spPr>
          <a:xfrm>
            <a:off x="6068114" y="163314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data </a:t>
            </a:r>
            <a:r>
              <a:rPr lang="en-US" sz="1568" dirty="0">
                <a:solidFill>
                  <a:srgbClr val="0078D7"/>
                </a:solidFill>
                <a:latin typeface="Segoe UI" panose="020B0502040204020203" pitchFamily="34" charset="0"/>
                <a:cs typeface="Segoe UI" panose="020B0502040204020203" pitchFamily="34" charset="0"/>
              </a:rPr>
              <a:t>s</a:t>
            </a:r>
            <a:r>
              <a:rPr kumimoji="0" lang="en-US" sz="1568"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ervices</a:t>
            </a:r>
            <a:endPar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F753D573-9843-480C-AB40-1D281AECAD55}"/>
              </a:ext>
            </a:extLst>
          </p:cNvPr>
          <p:cNvSpPr/>
          <p:nvPr/>
        </p:nvSpPr>
        <p:spPr>
          <a:xfrm>
            <a:off x="6068114"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a:t>
            </a:r>
          </a:p>
          <a:p>
            <a:pPr marL="0" marR="0" lvl="0" indent="0" algn="ctr" defTabSz="913523" rtl="0" eaLnBrk="1" fontAlgn="base" latinLnBrk="0" hangingPunct="1">
              <a:lnSpc>
                <a:spcPct val="90000"/>
              </a:lnSpc>
              <a:spcBef>
                <a:spcPct val="0"/>
              </a:spcBef>
              <a:spcAft>
                <a:spcPct val="0"/>
              </a:spcAft>
              <a:buClrTx/>
              <a:buSzTx/>
              <a:buFontTx/>
              <a:buNone/>
              <a:tabLst/>
              <a:defRPr/>
            </a:pPr>
            <a:r>
              <a:rPr lang="en-US" sz="1568" dirty="0">
                <a:solidFill>
                  <a:srgbClr val="0078D7"/>
                </a:solidFill>
                <a:latin typeface="Segoe UI" panose="020B0502040204020203" pitchFamily="34" charset="0"/>
                <a:cs typeface="Segoe UI" panose="020B0502040204020203" pitchFamily="34" charset="0"/>
              </a:rPr>
              <a:t>Server</a:t>
            </a:r>
            <a:endPar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179" name="arrow">
            <a:extLst>
              <a:ext uri="{FF2B5EF4-FFF2-40B4-BE49-F238E27FC236}">
                <a16:creationId xmlns:a16="http://schemas.microsoft.com/office/drawing/2014/main" id="{71CF8D0B-E144-4314-ABDE-44666560A9D3}"/>
              </a:ext>
            </a:extLst>
          </p:cNvPr>
          <p:cNvSpPr>
            <a:spLocks noChangeAspect="1" noEditPoints="1"/>
          </p:cNvSpPr>
          <p:nvPr/>
        </p:nvSpPr>
        <p:spPr bwMode="auto">
          <a:xfrm rot="16200000" flipV="1">
            <a:off x="8880248" y="3277788"/>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0" name="arrow">
            <a:extLst>
              <a:ext uri="{FF2B5EF4-FFF2-40B4-BE49-F238E27FC236}">
                <a16:creationId xmlns:a16="http://schemas.microsoft.com/office/drawing/2014/main" id="{BC16EF96-5F61-4D14-B739-24C134B72AD6}"/>
              </a:ext>
            </a:extLst>
          </p:cNvPr>
          <p:cNvSpPr>
            <a:spLocks noChangeAspect="1" noEditPoints="1"/>
          </p:cNvSpPr>
          <p:nvPr/>
        </p:nvSpPr>
        <p:spPr bwMode="auto">
          <a:xfrm rot="5400000">
            <a:off x="8880248" y="4423082"/>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1" name="Rectangle 180">
            <a:extLst>
              <a:ext uri="{FF2B5EF4-FFF2-40B4-BE49-F238E27FC236}">
                <a16:creationId xmlns:a16="http://schemas.microsoft.com/office/drawing/2014/main" id="{BA3273FF-7A7C-4CE3-9977-22F7A2C1DD26}"/>
              </a:ext>
            </a:extLst>
          </p:cNvPr>
          <p:cNvSpPr/>
          <p:nvPr/>
        </p:nvSpPr>
        <p:spPr>
          <a:xfrm>
            <a:off x="8036872" y="163314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Security</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and Management</a:t>
            </a:r>
          </a:p>
        </p:txBody>
      </p:sp>
      <p:sp>
        <p:nvSpPr>
          <p:cNvPr id="182" name="Rectangle 181">
            <a:extLst>
              <a:ext uri="{FF2B5EF4-FFF2-40B4-BE49-F238E27FC236}">
                <a16:creationId xmlns:a16="http://schemas.microsoft.com/office/drawing/2014/main" id="{FF7D8C1C-BFD3-48E2-8CE5-963B497E01A0}"/>
              </a:ext>
            </a:extLst>
          </p:cNvPr>
          <p:cNvSpPr/>
          <p:nvPr/>
        </p:nvSpPr>
        <p:spPr>
          <a:xfrm>
            <a:off x="8036872"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On-premises</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infrastructure</a:t>
            </a:r>
          </a:p>
        </p:txBody>
      </p:sp>
      <p:sp>
        <p:nvSpPr>
          <p:cNvPr id="183" name="arrow">
            <a:extLst>
              <a:ext uri="{FF2B5EF4-FFF2-40B4-BE49-F238E27FC236}">
                <a16:creationId xmlns:a16="http://schemas.microsoft.com/office/drawing/2014/main" id="{765BDB65-C8C7-4324-98F0-8CA1E3680AFD}"/>
              </a:ext>
            </a:extLst>
          </p:cNvPr>
          <p:cNvSpPr>
            <a:spLocks noChangeAspect="1" noEditPoints="1"/>
          </p:cNvSpPr>
          <p:nvPr/>
        </p:nvSpPr>
        <p:spPr bwMode="auto">
          <a:xfrm rot="16200000">
            <a:off x="4942198" y="3277786"/>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rgbClr val="A6A6A6"/>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4" name="arrow">
            <a:extLst>
              <a:ext uri="{FF2B5EF4-FFF2-40B4-BE49-F238E27FC236}">
                <a16:creationId xmlns:a16="http://schemas.microsoft.com/office/drawing/2014/main" id="{3DE84DC4-7B41-46A5-BB18-2CF33A62A2DF}"/>
              </a:ext>
            </a:extLst>
          </p:cNvPr>
          <p:cNvSpPr>
            <a:spLocks noChangeAspect="1" noEditPoints="1"/>
          </p:cNvSpPr>
          <p:nvPr/>
        </p:nvSpPr>
        <p:spPr bwMode="auto">
          <a:xfrm rot="5400000" flipV="1">
            <a:off x="4942200"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85" name="Rectangle 184">
            <a:extLst>
              <a:ext uri="{FF2B5EF4-FFF2-40B4-BE49-F238E27FC236}">
                <a16:creationId xmlns:a16="http://schemas.microsoft.com/office/drawing/2014/main" id="{22B70E63-F851-4EE7-8F23-DD8FD7C9238C}"/>
              </a:ext>
            </a:extLst>
          </p:cNvPr>
          <p:cNvSpPr/>
          <p:nvPr/>
        </p:nvSpPr>
        <p:spPr>
          <a:xfrm>
            <a:off x="4098825" y="163314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services</a:t>
            </a:r>
          </a:p>
        </p:txBody>
      </p:sp>
      <p:sp>
        <p:nvSpPr>
          <p:cNvPr id="186" name="Rectangle 185">
            <a:extLst>
              <a:ext uri="{FF2B5EF4-FFF2-40B4-BE49-F238E27FC236}">
                <a16:creationId xmlns:a16="http://schemas.microsoft.com/office/drawing/2014/main" id="{5782A5B2-B029-4677-973A-F7C8359396A9}"/>
              </a:ext>
            </a:extLst>
          </p:cNvPr>
          <p:cNvSpPr/>
          <p:nvPr/>
        </p:nvSpPr>
        <p:spPr>
          <a:xfrm>
            <a:off x="4098825"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a:t>
            </a:r>
          </a:p>
          <a:p>
            <a:pPr marL="0" marR="0" lvl="0" indent="0" algn="ctr" defTabSz="913523" rtl="0" eaLnBrk="1" fontAlgn="base" latinLnBrk="0" hangingPunct="1">
              <a:lnSpc>
                <a:spcPct val="90000"/>
              </a:lnSpc>
              <a:spcBef>
                <a:spcPct val="0"/>
              </a:spcBef>
              <a:spcAft>
                <a:spcPct val="0"/>
              </a:spcAft>
              <a:buClrTx/>
              <a:buSzTx/>
              <a:buFontTx/>
              <a:buNone/>
              <a:tabLst/>
              <a:defRPr/>
            </a:pPr>
            <a:r>
              <a:rPr lang="en-US" sz="1568" dirty="0">
                <a:solidFill>
                  <a:srgbClr val="0078D7"/>
                </a:solidFill>
                <a:latin typeface="Segoe UI" panose="020B0502040204020203" pitchFamily="34" charset="0"/>
                <a:cs typeface="Segoe UI" panose="020B0502040204020203" pitchFamily="34" charset="0"/>
              </a:rPr>
              <a:t>S</a:t>
            </a: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tack</a:t>
            </a:r>
          </a:p>
        </p:txBody>
      </p:sp>
      <p:sp>
        <p:nvSpPr>
          <p:cNvPr id="187" name="Rectangle 186">
            <a:extLst>
              <a:ext uri="{FF2B5EF4-FFF2-40B4-BE49-F238E27FC236}">
                <a16:creationId xmlns:a16="http://schemas.microsoft.com/office/drawing/2014/main" id="{D016EAAB-971A-4E47-845D-F52F95000239}"/>
              </a:ext>
            </a:extLst>
          </p:cNvPr>
          <p:cNvSpPr/>
          <p:nvPr/>
        </p:nvSpPr>
        <p:spPr bwMode="auto">
          <a:xfrm>
            <a:off x="6068644"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t>Data </a:t>
            </a:r>
          </a:p>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t>platform</a:t>
            </a:r>
          </a:p>
        </p:txBody>
      </p:sp>
      <p:sp>
        <p:nvSpPr>
          <p:cNvPr id="188" name="Rectangle 187">
            <a:extLst>
              <a:ext uri="{FF2B5EF4-FFF2-40B4-BE49-F238E27FC236}">
                <a16:creationId xmlns:a16="http://schemas.microsoft.com/office/drawing/2014/main" id="{E77A0E0D-C4C7-41CA-A9E8-1FD859F6D5E2}"/>
              </a:ext>
            </a:extLst>
          </p:cNvPr>
          <p:cNvSpPr/>
          <p:nvPr/>
        </p:nvSpPr>
        <p:spPr bwMode="auto">
          <a:xfrm>
            <a:off x="8037402"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t>Security and management</a:t>
            </a:r>
          </a:p>
        </p:txBody>
      </p:sp>
      <p:sp>
        <p:nvSpPr>
          <p:cNvPr id="189" name="Rectangle 188">
            <a:extLst>
              <a:ext uri="{FF2B5EF4-FFF2-40B4-BE49-F238E27FC236}">
                <a16:creationId xmlns:a16="http://schemas.microsoft.com/office/drawing/2014/main" id="{859935E2-CA6E-4FC8-901B-5731161DEBE2}"/>
              </a:ext>
            </a:extLst>
          </p:cNvPr>
          <p:cNvSpPr/>
          <p:nvPr/>
        </p:nvSpPr>
        <p:spPr bwMode="auto">
          <a:xfrm>
            <a:off x="4099355"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t>Unified cloud </a:t>
            </a:r>
            <a:r>
              <a:rPr lang="en-US" sz="1400" b="1" dirty="0">
                <a:solidFill>
                  <a:srgbClr val="002050"/>
                </a:solidFill>
                <a:cs typeface="Segoe UI" panose="020B0502040204020203" pitchFamily="34" charset="0"/>
              </a:rPr>
              <a:t>p</a:t>
            </a:r>
            <a:r>
              <a:rPr kumimoji="0" lang="en-US" sz="1400" b="1" i="0" u="none" strike="noStrike" kern="1200" cap="none" spc="0" normalizeH="0" baseline="0" noProof="0" dirty="0" err="1">
                <a:ln>
                  <a:noFill/>
                </a:ln>
                <a:solidFill>
                  <a:srgbClr val="002050"/>
                </a:solidFill>
                <a:effectLst/>
                <a:uLnTx/>
                <a:uFillTx/>
                <a:ea typeface="+mn-ea"/>
                <a:cs typeface="Segoe UI" panose="020B0502040204020203" pitchFamily="34" charset="0"/>
              </a:rPr>
              <a:t>latform</a:t>
            </a:r>
            <a:endPar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endParaRPr>
          </a:p>
        </p:txBody>
      </p:sp>
      <p:sp>
        <p:nvSpPr>
          <p:cNvPr id="190" name="Rectangle 189">
            <a:extLst>
              <a:ext uri="{FF2B5EF4-FFF2-40B4-BE49-F238E27FC236}">
                <a16:creationId xmlns:a16="http://schemas.microsoft.com/office/drawing/2014/main" id="{0218B77A-7562-4E5C-A26F-25A46435112C}"/>
              </a:ext>
            </a:extLst>
          </p:cNvPr>
          <p:cNvSpPr/>
          <p:nvPr/>
        </p:nvSpPr>
        <p:spPr bwMode="auto">
          <a:xfrm>
            <a:off x="2130067" y="3534314"/>
            <a:ext cx="1899360" cy="811443"/>
          </a:xfrm>
          <a:prstGeom prst="rect">
            <a:avLst/>
          </a:prstGeom>
          <a:solidFill>
            <a:schemeClr val="bg1">
              <a:lumMod val="85000"/>
              <a:alpha val="72000"/>
            </a:schemeClr>
          </a:solid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t>Common </a:t>
            </a:r>
            <a:b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br>
            <a:r>
              <a:rPr kumimoji="0" lang="en-US" sz="1400" b="1" i="0" u="none" strike="noStrike" kern="1200" cap="none" spc="0" normalizeH="0" baseline="0" noProof="0" dirty="0">
                <a:ln>
                  <a:noFill/>
                </a:ln>
                <a:solidFill>
                  <a:srgbClr val="002050"/>
                </a:solidFill>
                <a:effectLst/>
                <a:uLnTx/>
                <a:uFillTx/>
                <a:ea typeface="+mn-ea"/>
                <a:cs typeface="Segoe UI" panose="020B0502040204020203" pitchFamily="34" charset="0"/>
              </a:rPr>
              <a:t>identity</a:t>
            </a:r>
          </a:p>
        </p:txBody>
      </p:sp>
      <p:sp>
        <p:nvSpPr>
          <p:cNvPr id="191" name="arrow">
            <a:extLst>
              <a:ext uri="{FF2B5EF4-FFF2-40B4-BE49-F238E27FC236}">
                <a16:creationId xmlns:a16="http://schemas.microsoft.com/office/drawing/2014/main" id="{BCBC3519-76F0-4B9C-87FA-A1C1444C2958}"/>
              </a:ext>
            </a:extLst>
          </p:cNvPr>
          <p:cNvSpPr>
            <a:spLocks noChangeAspect="1" noEditPoints="1"/>
          </p:cNvSpPr>
          <p:nvPr/>
        </p:nvSpPr>
        <p:spPr bwMode="auto">
          <a:xfrm rot="16200000">
            <a:off x="2972912" y="3277787"/>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2" name="arrow">
            <a:extLst>
              <a:ext uri="{FF2B5EF4-FFF2-40B4-BE49-F238E27FC236}">
                <a16:creationId xmlns:a16="http://schemas.microsoft.com/office/drawing/2014/main" id="{58BCA36A-C6F3-4F9D-B9C2-AFA0299B7D8F}"/>
              </a:ext>
            </a:extLst>
          </p:cNvPr>
          <p:cNvSpPr>
            <a:spLocks noChangeAspect="1" noEditPoints="1"/>
          </p:cNvSpPr>
          <p:nvPr/>
        </p:nvSpPr>
        <p:spPr bwMode="auto">
          <a:xfrm rot="5400000" flipV="1">
            <a:off x="2972912" y="4423079"/>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28575" cap="sq">
            <a:solidFill>
              <a:schemeClr val="bg1">
                <a:lumMod val="65000"/>
              </a:schemeClr>
            </a:solidFill>
            <a:prstDash val="solid"/>
            <a:miter lim="800000"/>
            <a:headEnd/>
            <a:tailEnd/>
          </a:ln>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93" name="Rectangle 192">
            <a:extLst>
              <a:ext uri="{FF2B5EF4-FFF2-40B4-BE49-F238E27FC236}">
                <a16:creationId xmlns:a16="http://schemas.microsoft.com/office/drawing/2014/main" id="{FF8F0A52-2ED4-4D2D-BFED-25C4C478A710}"/>
              </a:ext>
            </a:extLst>
          </p:cNvPr>
          <p:cNvSpPr/>
          <p:nvPr/>
        </p:nvSpPr>
        <p:spPr>
          <a:xfrm>
            <a:off x="2129536" y="1633141"/>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Azure 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sp>
        <p:nvSpPr>
          <p:cNvPr id="194" name="Rectangle 193">
            <a:extLst>
              <a:ext uri="{FF2B5EF4-FFF2-40B4-BE49-F238E27FC236}">
                <a16:creationId xmlns:a16="http://schemas.microsoft.com/office/drawing/2014/main" id="{27C431E3-45C0-4664-9DC1-64D2CE563C45}"/>
              </a:ext>
            </a:extLst>
          </p:cNvPr>
          <p:cNvSpPr/>
          <p:nvPr/>
        </p:nvSpPr>
        <p:spPr>
          <a:xfrm>
            <a:off x="2129536" y="5786050"/>
            <a:ext cx="1900421" cy="525004"/>
          </a:xfrm>
          <a:prstGeom prst="rect">
            <a:avLst/>
          </a:prstGeom>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Active</a:t>
            </a:r>
            <a:b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sz="1568"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Directory</a:t>
            </a:r>
          </a:p>
        </p:txBody>
      </p:sp>
      <p:grpSp>
        <p:nvGrpSpPr>
          <p:cNvPr id="195" name="Group 194"/>
          <p:cNvGrpSpPr/>
          <p:nvPr/>
        </p:nvGrpSpPr>
        <p:grpSpPr>
          <a:xfrm>
            <a:off x="2908896" y="2156240"/>
            <a:ext cx="6988249" cy="3201059"/>
            <a:chOff x="3935838" y="2156240"/>
            <a:chExt cx="6988249" cy="3201059"/>
          </a:xfrm>
        </p:grpSpPr>
        <p:grpSp>
          <p:nvGrpSpPr>
            <p:cNvPr id="196" name="Group 195">
              <a:extLst>
                <a:ext uri="{FF2B5EF4-FFF2-40B4-BE49-F238E27FC236}">
                  <a16:creationId xmlns:a16="http://schemas.microsoft.com/office/drawing/2014/main" id="{94EBD3D5-2647-4E74-851A-909398070D0E}"/>
                </a:ext>
              </a:extLst>
            </p:cNvPr>
            <p:cNvGrpSpPr/>
            <p:nvPr/>
          </p:nvGrpSpPr>
          <p:grpSpPr>
            <a:xfrm>
              <a:off x="3936889" y="2607785"/>
              <a:ext cx="341742" cy="452376"/>
              <a:chOff x="2989197" y="3117304"/>
              <a:chExt cx="172645" cy="220603"/>
            </a:xfrm>
            <a:noFill/>
          </p:grpSpPr>
          <p:sp>
            <p:nvSpPr>
              <p:cNvPr id="243" name="Oval 5">
                <a:extLst>
                  <a:ext uri="{FF2B5EF4-FFF2-40B4-BE49-F238E27FC236}">
                    <a16:creationId xmlns:a16="http://schemas.microsoft.com/office/drawing/2014/main" id="{65A33B52-C49C-4061-8237-C4DF20C584BA}"/>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44" name="Freeform 6">
                <a:extLst>
                  <a:ext uri="{FF2B5EF4-FFF2-40B4-BE49-F238E27FC236}">
                    <a16:creationId xmlns:a16="http://schemas.microsoft.com/office/drawing/2014/main" id="{2415DACD-7CD4-4BFC-889A-B8E17D23ADA0}"/>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197" name="Group 196">
              <a:extLst>
                <a:ext uri="{FF2B5EF4-FFF2-40B4-BE49-F238E27FC236}">
                  <a16:creationId xmlns:a16="http://schemas.microsoft.com/office/drawing/2014/main" id="{6CFB70BF-4B5C-48E3-B5F1-0DDE8D21A1F2}"/>
                </a:ext>
              </a:extLst>
            </p:cNvPr>
            <p:cNvGrpSpPr/>
            <p:nvPr/>
          </p:nvGrpSpPr>
          <p:grpSpPr>
            <a:xfrm>
              <a:off x="9740572" y="2156240"/>
              <a:ext cx="1183515" cy="930006"/>
              <a:chOff x="9854443" y="1455869"/>
              <a:chExt cx="1521253" cy="1195403"/>
            </a:xfrm>
          </p:grpSpPr>
          <p:grpSp>
            <p:nvGrpSpPr>
              <p:cNvPr id="232" name="Group 231">
                <a:extLst>
                  <a:ext uri="{FF2B5EF4-FFF2-40B4-BE49-F238E27FC236}">
                    <a16:creationId xmlns:a16="http://schemas.microsoft.com/office/drawing/2014/main" id="{CE1970A8-2FE3-4FAB-A253-1CDD7F4B3A3B}"/>
                  </a:ext>
                </a:extLst>
              </p:cNvPr>
              <p:cNvGrpSpPr/>
              <p:nvPr/>
            </p:nvGrpSpPr>
            <p:grpSpPr>
              <a:xfrm>
                <a:off x="9854443" y="2083447"/>
                <a:ext cx="675016" cy="567825"/>
                <a:chOff x="1453655" y="2514411"/>
                <a:chExt cx="489783" cy="412007"/>
              </a:xfrm>
            </p:grpSpPr>
            <p:sp>
              <p:nvSpPr>
                <p:cNvPr id="236" name="Rectangle 235">
                  <a:extLst>
                    <a:ext uri="{FF2B5EF4-FFF2-40B4-BE49-F238E27FC236}">
                      <a16:creationId xmlns:a16="http://schemas.microsoft.com/office/drawing/2014/main" id="{F3C4D888-55B2-4BAD-87E1-717E09F96E9A}"/>
                    </a:ext>
                  </a:extLst>
                </p:cNvPr>
                <p:cNvSpPr/>
                <p:nvPr/>
              </p:nvSpPr>
              <p:spPr bwMode="auto">
                <a:xfrm>
                  <a:off x="1453655" y="2514411"/>
                  <a:ext cx="489783" cy="412007"/>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829D994D-4C7F-46FA-8B4F-60DEA00629CA}"/>
                    </a:ext>
                  </a:extLst>
                </p:cNvPr>
                <p:cNvGrpSpPr/>
                <p:nvPr/>
              </p:nvGrpSpPr>
              <p:grpSpPr>
                <a:xfrm>
                  <a:off x="1602163" y="2574920"/>
                  <a:ext cx="208797" cy="296154"/>
                  <a:chOff x="6141433" y="2184400"/>
                  <a:chExt cx="1838910" cy="2608262"/>
                </a:xfrm>
                <a:solidFill>
                  <a:srgbClr val="002060"/>
                </a:solidFill>
              </p:grpSpPr>
              <p:sp>
                <p:nvSpPr>
                  <p:cNvPr id="238" name="Freeform 95">
                    <a:extLst>
                      <a:ext uri="{FF2B5EF4-FFF2-40B4-BE49-F238E27FC236}">
                        <a16:creationId xmlns:a16="http://schemas.microsoft.com/office/drawing/2014/main" id="{F425D9E1-43BF-4F1E-A2D0-B153174C37D2}"/>
                      </a:ext>
                    </a:extLst>
                  </p:cNvPr>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Freeform 96">
                    <a:extLst>
                      <a:ext uri="{FF2B5EF4-FFF2-40B4-BE49-F238E27FC236}">
                        <a16:creationId xmlns:a16="http://schemas.microsoft.com/office/drawing/2014/main" id="{5B8C65CD-B349-4B13-AD8E-EF975AAD0CD5}"/>
                      </a:ext>
                    </a:extLst>
                  </p:cNvPr>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0" name="Pentagon 97">
                    <a:extLst>
                      <a:ext uri="{FF2B5EF4-FFF2-40B4-BE49-F238E27FC236}">
                        <a16:creationId xmlns:a16="http://schemas.microsoft.com/office/drawing/2014/main" id="{AB1C35E4-7C0E-42B0-895A-D126719FFA54}"/>
                      </a:ext>
                    </a:extLst>
                  </p:cNvPr>
                  <p:cNvSpPr/>
                  <p:nvPr/>
                </p:nvSpPr>
                <p:spPr bwMode="auto">
                  <a:xfrm rot="5400000">
                    <a:off x="6089640" y="2251076"/>
                    <a:ext cx="496887" cy="363541"/>
                  </a:xfrm>
                  <a:prstGeom prst="homePlate">
                    <a:avLst/>
                  </a:prstGeom>
                  <a:noFill/>
                  <a:ln w="28575" cap="flat" cmpd="sng" algn="ctr">
                    <a:solidFill>
                      <a:srgbClr val="001F54"/>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1" name="Straight Connector 240">
                    <a:extLst>
                      <a:ext uri="{FF2B5EF4-FFF2-40B4-BE49-F238E27FC236}">
                        <a16:creationId xmlns:a16="http://schemas.microsoft.com/office/drawing/2014/main" id="{28ABB7C2-8303-4A2C-B3AD-9CD7FAADC908}"/>
                      </a:ext>
                    </a:extLst>
                  </p:cNvPr>
                  <p:cNvCxnSpPr/>
                  <p:nvPr/>
                </p:nvCxnSpPr>
                <p:spPr>
                  <a:xfrm flipH="1">
                    <a:off x="6331930" y="2681294"/>
                    <a:ext cx="6154" cy="892168"/>
                  </a:xfrm>
                  <a:prstGeom prst="line">
                    <a:avLst/>
                  </a:prstGeom>
                  <a:grpFill/>
                  <a:ln w="28575" cap="flat" cmpd="sng" algn="ctr">
                    <a:solidFill>
                      <a:srgbClr val="001F54"/>
                    </a:solidFill>
                    <a:prstDash val="solid"/>
                    <a:miter lim="800000"/>
                    <a:headEnd type="none" w="med" len="med"/>
                    <a:tailEnd type="none" w="med" len="med"/>
                  </a:ln>
                  <a:effectLst/>
                </p:spPr>
              </p:cxnSp>
              <p:cxnSp>
                <p:nvCxnSpPr>
                  <p:cNvPr id="242" name="Straight Connector 241">
                    <a:extLst>
                      <a:ext uri="{FF2B5EF4-FFF2-40B4-BE49-F238E27FC236}">
                        <a16:creationId xmlns:a16="http://schemas.microsoft.com/office/drawing/2014/main" id="{A66B89DC-DBB4-4A63-905F-1E652C37B3E6}"/>
                      </a:ext>
                    </a:extLst>
                  </p:cNvPr>
                  <p:cNvCxnSpPr/>
                  <p:nvPr/>
                </p:nvCxnSpPr>
                <p:spPr>
                  <a:xfrm>
                    <a:off x="7543781" y="2184400"/>
                    <a:ext cx="1" cy="418531"/>
                  </a:xfrm>
                  <a:prstGeom prst="line">
                    <a:avLst/>
                  </a:prstGeom>
                  <a:grpFill/>
                  <a:ln w="28575" cap="flat" cmpd="sng" algn="ctr">
                    <a:solidFill>
                      <a:srgbClr val="001F54"/>
                    </a:solidFill>
                    <a:prstDash val="solid"/>
                    <a:miter lim="800000"/>
                    <a:headEnd type="none" w="med" len="med"/>
                    <a:tailEnd type="none" w="med" len="med"/>
                  </a:ln>
                  <a:effectLst/>
                </p:spPr>
              </p:cxnSp>
            </p:grpSp>
          </p:grpSp>
          <p:sp>
            <p:nvSpPr>
              <p:cNvPr id="233" name="Freeform 5">
                <a:extLst>
                  <a:ext uri="{FF2B5EF4-FFF2-40B4-BE49-F238E27FC236}">
                    <a16:creationId xmlns:a16="http://schemas.microsoft.com/office/drawing/2014/main" id="{8A6E20D0-80F3-4E20-9AA0-8F8A92AF69CB}"/>
                  </a:ext>
                </a:extLst>
              </p:cNvPr>
              <p:cNvSpPr>
                <a:spLocks noChangeAspect="1"/>
              </p:cNvSpPr>
              <p:nvPr/>
            </p:nvSpPr>
            <p:spPr bwMode="auto">
              <a:xfrm>
                <a:off x="10549864" y="1455869"/>
                <a:ext cx="825832" cy="574096"/>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dirty="0">
                  <a:solidFill>
                    <a:srgbClr val="75787B"/>
                  </a:solidFill>
                  <a:latin typeface="Segoe UI Light"/>
                </a:endParaRPr>
              </a:p>
            </p:txBody>
          </p:sp>
          <p:cxnSp>
            <p:nvCxnSpPr>
              <p:cNvPr id="234" name="Straight Arrow Connector 233">
                <a:extLst>
                  <a:ext uri="{FF2B5EF4-FFF2-40B4-BE49-F238E27FC236}">
                    <a16:creationId xmlns:a16="http://schemas.microsoft.com/office/drawing/2014/main" id="{28E8BE69-6C68-46CF-AD74-2D5B00DC6D36}"/>
                  </a:ext>
                </a:extLst>
              </p:cNvPr>
              <p:cNvCxnSpPr>
                <a:cxnSpLocks/>
              </p:cNvCxnSpPr>
              <p:nvPr/>
            </p:nvCxnSpPr>
            <p:spPr>
              <a:xfrm flipV="1">
                <a:off x="10955337" y="2058254"/>
                <a:ext cx="0" cy="307483"/>
              </a:xfrm>
              <a:prstGeom prst="straightConnector1">
                <a:avLst/>
              </a:prstGeom>
              <a:noFill/>
              <a:ln w="28575" cap="flat" cmpd="sng" algn="ctr">
                <a:solidFill>
                  <a:srgbClr val="001F54"/>
                </a:solidFill>
                <a:prstDash val="solid"/>
                <a:headEnd type="none" w="med" len="med"/>
                <a:tailEnd type="triangle" w="lg" len="sm"/>
              </a:ln>
              <a:effectLst/>
            </p:spPr>
          </p:cxnSp>
          <p:cxnSp>
            <p:nvCxnSpPr>
              <p:cNvPr id="235" name="Straight Arrow Connector 234">
                <a:extLst>
                  <a:ext uri="{FF2B5EF4-FFF2-40B4-BE49-F238E27FC236}">
                    <a16:creationId xmlns:a16="http://schemas.microsoft.com/office/drawing/2014/main" id="{FE556F7A-0EE7-4C14-850B-A81A147E35EA}"/>
                  </a:ext>
                </a:extLst>
              </p:cNvPr>
              <p:cNvCxnSpPr>
                <a:cxnSpLocks/>
              </p:cNvCxnSpPr>
              <p:nvPr/>
            </p:nvCxnSpPr>
            <p:spPr>
              <a:xfrm>
                <a:off x="10541494" y="2365737"/>
                <a:ext cx="420013" cy="0"/>
              </a:xfrm>
              <a:prstGeom prst="straightConnector1">
                <a:avLst/>
              </a:prstGeom>
              <a:noFill/>
              <a:ln w="28575" cap="flat" cmpd="sng" algn="ctr">
                <a:solidFill>
                  <a:srgbClr val="001F54"/>
                </a:solidFill>
                <a:prstDash val="solid"/>
                <a:headEnd type="none" w="med" len="med"/>
                <a:tailEnd type="none" w="lg" len="sm"/>
              </a:ln>
              <a:effectLst/>
            </p:spPr>
          </p:cxnSp>
        </p:grpSp>
        <p:sp>
          <p:nvSpPr>
            <p:cNvPr id="198" name="Freeform 5">
              <a:extLst>
                <a:ext uri="{FF2B5EF4-FFF2-40B4-BE49-F238E27FC236}">
                  <a16:creationId xmlns:a16="http://schemas.microsoft.com/office/drawing/2014/main" id="{B036FA4C-D57F-4500-800C-9972597820D6}"/>
                </a:ext>
              </a:extLst>
            </p:cNvPr>
            <p:cNvSpPr>
              <a:spLocks noChangeAspect="1"/>
            </p:cNvSpPr>
            <p:nvPr/>
          </p:nvSpPr>
          <p:spPr bwMode="auto">
            <a:xfrm>
              <a:off x="5749143" y="2633953"/>
              <a:ext cx="642487" cy="44663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dirty="0">
                <a:gradFill>
                  <a:gsLst>
                    <a:gs pos="17699">
                      <a:srgbClr val="B4009E"/>
                    </a:gs>
                    <a:gs pos="100000">
                      <a:srgbClr val="B4009E"/>
                    </a:gs>
                  </a:gsLst>
                  <a:lin ang="5400000" scaled="1"/>
                </a:gradFill>
                <a:latin typeface="Segoe UI Light"/>
              </a:endParaRPr>
            </a:p>
          </p:txBody>
        </p:sp>
        <p:sp>
          <p:nvSpPr>
            <p:cNvPr id="199" name="Cylinder 120">
              <a:extLst>
                <a:ext uri="{FF2B5EF4-FFF2-40B4-BE49-F238E27FC236}">
                  <a16:creationId xmlns:a16="http://schemas.microsoft.com/office/drawing/2014/main" id="{CB2E82CD-3A74-490E-A3D8-F0194F88005A}"/>
                </a:ext>
              </a:extLst>
            </p:cNvPr>
            <p:cNvSpPr/>
            <p:nvPr/>
          </p:nvSpPr>
          <p:spPr bwMode="auto">
            <a:xfrm>
              <a:off x="7820910" y="2605954"/>
              <a:ext cx="480560" cy="499030"/>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0" name="Group 199">
              <a:extLst>
                <a:ext uri="{FF2B5EF4-FFF2-40B4-BE49-F238E27FC236}">
                  <a16:creationId xmlns:a16="http://schemas.microsoft.com/office/drawing/2014/main" id="{87E6D6D5-8AE0-4BAF-89D4-9DE357A89F59}"/>
                </a:ext>
              </a:extLst>
            </p:cNvPr>
            <p:cNvGrpSpPr>
              <a:grpSpLocks noChangeAspect="1"/>
            </p:cNvGrpSpPr>
            <p:nvPr/>
          </p:nvGrpSpPr>
          <p:grpSpPr>
            <a:xfrm>
              <a:off x="3935838" y="4816285"/>
              <a:ext cx="343845" cy="455163"/>
              <a:chOff x="2989197" y="3117304"/>
              <a:chExt cx="172645" cy="220603"/>
            </a:xfrm>
            <a:noFill/>
          </p:grpSpPr>
          <p:sp>
            <p:nvSpPr>
              <p:cNvPr id="230" name="Oval 5">
                <a:extLst>
                  <a:ext uri="{FF2B5EF4-FFF2-40B4-BE49-F238E27FC236}">
                    <a16:creationId xmlns:a16="http://schemas.microsoft.com/office/drawing/2014/main" id="{C270AFFF-CAD4-462E-8E24-AA5FF469AD57}"/>
                  </a:ext>
                </a:extLst>
              </p:cNvPr>
              <p:cNvSpPr>
                <a:spLocks noChangeArrowheads="1"/>
              </p:cNvSpPr>
              <p:nvPr/>
            </p:nvSpPr>
            <p:spPr bwMode="auto">
              <a:xfrm>
                <a:off x="3008379" y="3117304"/>
                <a:ext cx="134280" cy="134280"/>
              </a:xfrm>
              <a:prstGeom prst="ellipse">
                <a:avLst/>
              </a:pr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31" name="Freeform 6">
                <a:extLst>
                  <a:ext uri="{FF2B5EF4-FFF2-40B4-BE49-F238E27FC236}">
                    <a16:creationId xmlns:a16="http://schemas.microsoft.com/office/drawing/2014/main" id="{EE2E6859-F3D4-4387-9411-84227E36953B}"/>
                  </a:ext>
                </a:extLst>
              </p:cNvPr>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28575" cap="flat" cmpd="sng" algn="ctr">
                <a:solidFill>
                  <a:srgbClr val="001F54"/>
                </a:solidFill>
                <a:prstDash val="solid"/>
                <a:miter lim="800000"/>
                <a:headEnd type="none" w="med" len="med"/>
                <a:tailEnd type="none" w="med" len="med"/>
              </a:ln>
              <a:effectLst/>
            </p:spPr>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201" name="Group 200">
              <a:extLst>
                <a:ext uri="{FF2B5EF4-FFF2-40B4-BE49-F238E27FC236}">
                  <a16:creationId xmlns:a16="http://schemas.microsoft.com/office/drawing/2014/main" id="{2B6D3D7D-D992-40FA-A290-67A0E6BCE78E}"/>
                </a:ext>
              </a:extLst>
            </p:cNvPr>
            <p:cNvGrpSpPr/>
            <p:nvPr/>
          </p:nvGrpSpPr>
          <p:grpSpPr>
            <a:xfrm>
              <a:off x="5749143" y="4816835"/>
              <a:ext cx="642487" cy="540464"/>
              <a:chOff x="4328280" y="5634327"/>
              <a:chExt cx="825832" cy="694694"/>
            </a:xfrm>
          </p:grpSpPr>
          <p:sp>
            <p:nvSpPr>
              <p:cNvPr id="228" name="Rectangle 227">
                <a:extLst>
                  <a:ext uri="{FF2B5EF4-FFF2-40B4-BE49-F238E27FC236}">
                    <a16:creationId xmlns:a16="http://schemas.microsoft.com/office/drawing/2014/main" id="{FBEC8CA7-7FDF-451E-AEB3-B9EB8A4DD170}"/>
                  </a:ext>
                </a:extLst>
              </p:cNvPr>
              <p:cNvSpPr/>
              <p:nvPr/>
            </p:nvSpPr>
            <p:spPr bwMode="auto">
              <a:xfrm>
                <a:off x="4328280" y="5634327"/>
                <a:ext cx="825832" cy="694694"/>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9" name="Freeform 5">
                <a:extLst>
                  <a:ext uri="{FF2B5EF4-FFF2-40B4-BE49-F238E27FC236}">
                    <a16:creationId xmlns:a16="http://schemas.microsoft.com/office/drawing/2014/main" id="{3D0607F6-5209-4C6B-A05F-913348949359}"/>
                  </a:ext>
                </a:extLst>
              </p:cNvPr>
              <p:cNvSpPr>
                <a:spLocks noChangeAspect="1"/>
              </p:cNvSpPr>
              <p:nvPr/>
            </p:nvSpPr>
            <p:spPr bwMode="auto">
              <a:xfrm>
                <a:off x="4447810" y="5767682"/>
                <a:ext cx="586773" cy="407908"/>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28575">
                <a:solidFill>
                  <a:srgbClr val="001F54"/>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a:gradFill>
                    <a:gsLst>
                      <a:gs pos="17699">
                        <a:srgbClr val="B4009E"/>
                      </a:gs>
                      <a:gs pos="100000">
                        <a:srgbClr val="B4009E"/>
                      </a:gs>
                    </a:gsLst>
                    <a:lin ang="5400000" scaled="1"/>
                  </a:gradFill>
                  <a:latin typeface="Segoe UI Light"/>
                </a:endParaRPr>
              </a:p>
            </p:txBody>
          </p:sp>
        </p:grpSp>
        <p:sp>
          <p:nvSpPr>
            <p:cNvPr id="202" name="Cylinder 167">
              <a:extLst>
                <a:ext uri="{FF2B5EF4-FFF2-40B4-BE49-F238E27FC236}">
                  <a16:creationId xmlns:a16="http://schemas.microsoft.com/office/drawing/2014/main" id="{3E6455FB-B3F1-4D72-B4E8-7F0CCF4FE79F}"/>
                </a:ext>
              </a:extLst>
            </p:cNvPr>
            <p:cNvSpPr/>
            <p:nvPr/>
          </p:nvSpPr>
          <p:spPr bwMode="auto">
            <a:xfrm>
              <a:off x="7825600" y="4806204"/>
              <a:ext cx="480560" cy="499032"/>
            </a:xfrm>
            <a:prstGeom prst="can">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3" name="Group 202"/>
            <p:cNvGrpSpPr/>
            <p:nvPr/>
          </p:nvGrpSpPr>
          <p:grpSpPr>
            <a:xfrm>
              <a:off x="9659688" y="4785481"/>
              <a:ext cx="737514" cy="540463"/>
              <a:chOff x="9659688" y="4785481"/>
              <a:chExt cx="737514" cy="540463"/>
            </a:xfrm>
          </p:grpSpPr>
          <p:sp>
            <p:nvSpPr>
              <p:cNvPr id="204" name="Rectangle 203">
                <a:extLst>
                  <a:ext uri="{FF2B5EF4-FFF2-40B4-BE49-F238E27FC236}">
                    <a16:creationId xmlns:a16="http://schemas.microsoft.com/office/drawing/2014/main" id="{D37BD02E-8FE0-43C3-8189-243CE8EAB2BA}"/>
                  </a:ext>
                </a:extLst>
              </p:cNvPr>
              <p:cNvSpPr/>
              <p:nvPr/>
            </p:nvSpPr>
            <p:spPr bwMode="auto">
              <a:xfrm>
                <a:off x="9659688"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860904F6-2643-485F-8761-B7BACF72EE8E}"/>
                  </a:ext>
                </a:extLst>
              </p:cNvPr>
              <p:cNvCxnSpPr/>
              <p:nvPr/>
            </p:nvCxnSpPr>
            <p:spPr>
              <a:xfrm>
                <a:off x="9659688" y="4884323"/>
                <a:ext cx="316607" cy="0"/>
              </a:xfrm>
              <a:prstGeom prst="line">
                <a:avLst/>
              </a:prstGeom>
              <a:noFill/>
              <a:ln w="28575" cap="flat" cmpd="sng" algn="ctr">
                <a:solidFill>
                  <a:srgbClr val="001F54"/>
                </a:solidFill>
                <a:prstDash val="solid"/>
                <a:headEnd type="none"/>
                <a:tailEnd type="none"/>
              </a:ln>
              <a:effectLst/>
            </p:spPr>
          </p:cxnSp>
          <p:cxnSp>
            <p:nvCxnSpPr>
              <p:cNvPr id="206" name="Straight Connector 205">
                <a:extLst>
                  <a:ext uri="{FF2B5EF4-FFF2-40B4-BE49-F238E27FC236}">
                    <a16:creationId xmlns:a16="http://schemas.microsoft.com/office/drawing/2014/main" id="{0DABDDF1-BB4A-4F8A-9DE5-058322107D40}"/>
                  </a:ext>
                </a:extLst>
              </p:cNvPr>
              <p:cNvCxnSpPr/>
              <p:nvPr/>
            </p:nvCxnSpPr>
            <p:spPr>
              <a:xfrm>
                <a:off x="9659688" y="4970681"/>
                <a:ext cx="316607" cy="0"/>
              </a:xfrm>
              <a:prstGeom prst="line">
                <a:avLst/>
              </a:prstGeom>
              <a:noFill/>
              <a:ln w="28575" cap="flat" cmpd="sng" algn="ctr">
                <a:solidFill>
                  <a:srgbClr val="001F54"/>
                </a:solidFill>
                <a:prstDash val="solid"/>
                <a:headEnd type="none"/>
                <a:tailEnd type="none"/>
              </a:ln>
              <a:effectLst/>
            </p:spPr>
          </p:cxnSp>
          <p:cxnSp>
            <p:nvCxnSpPr>
              <p:cNvPr id="207" name="Straight Connector 206">
                <a:extLst>
                  <a:ext uri="{FF2B5EF4-FFF2-40B4-BE49-F238E27FC236}">
                    <a16:creationId xmlns:a16="http://schemas.microsoft.com/office/drawing/2014/main" id="{0BC90513-CDF2-422C-A653-69135FA80C23}"/>
                  </a:ext>
                </a:extLst>
              </p:cNvPr>
              <p:cNvCxnSpPr/>
              <p:nvPr/>
            </p:nvCxnSpPr>
            <p:spPr>
              <a:xfrm>
                <a:off x="9659688" y="5057040"/>
                <a:ext cx="316607" cy="0"/>
              </a:xfrm>
              <a:prstGeom prst="line">
                <a:avLst/>
              </a:prstGeom>
              <a:noFill/>
              <a:ln w="28575" cap="flat" cmpd="sng" algn="ctr">
                <a:solidFill>
                  <a:srgbClr val="001F54"/>
                </a:solidFill>
                <a:prstDash val="solid"/>
                <a:headEnd type="none"/>
                <a:tailEnd type="none"/>
              </a:ln>
              <a:effectLst/>
            </p:spPr>
          </p:cxnSp>
          <p:cxnSp>
            <p:nvCxnSpPr>
              <p:cNvPr id="208" name="Straight Connector 207">
                <a:extLst>
                  <a:ext uri="{FF2B5EF4-FFF2-40B4-BE49-F238E27FC236}">
                    <a16:creationId xmlns:a16="http://schemas.microsoft.com/office/drawing/2014/main" id="{959EE230-AB57-4F9F-A665-7300719C41BD}"/>
                  </a:ext>
                </a:extLst>
              </p:cNvPr>
              <p:cNvCxnSpPr/>
              <p:nvPr/>
            </p:nvCxnSpPr>
            <p:spPr>
              <a:xfrm>
                <a:off x="9659688" y="5143399"/>
                <a:ext cx="316607" cy="0"/>
              </a:xfrm>
              <a:prstGeom prst="line">
                <a:avLst/>
              </a:prstGeom>
              <a:noFill/>
              <a:ln w="28575" cap="flat" cmpd="sng" algn="ctr">
                <a:solidFill>
                  <a:srgbClr val="001F54"/>
                </a:solidFill>
                <a:prstDash val="solid"/>
                <a:headEnd type="none"/>
                <a:tailEnd type="none"/>
              </a:ln>
              <a:effectLst/>
            </p:spPr>
          </p:cxnSp>
          <p:cxnSp>
            <p:nvCxnSpPr>
              <p:cNvPr id="209" name="Straight Connector 208">
                <a:extLst>
                  <a:ext uri="{FF2B5EF4-FFF2-40B4-BE49-F238E27FC236}">
                    <a16:creationId xmlns:a16="http://schemas.microsoft.com/office/drawing/2014/main" id="{CB0A31A6-DD61-4B2C-83AD-ABCE3936D561}"/>
                  </a:ext>
                </a:extLst>
              </p:cNvPr>
              <p:cNvCxnSpPr/>
              <p:nvPr/>
            </p:nvCxnSpPr>
            <p:spPr>
              <a:xfrm>
                <a:off x="9659688" y="5229757"/>
                <a:ext cx="316607" cy="0"/>
              </a:xfrm>
              <a:prstGeom prst="line">
                <a:avLst/>
              </a:prstGeom>
              <a:noFill/>
              <a:ln w="28575" cap="flat" cmpd="sng" algn="ctr">
                <a:solidFill>
                  <a:srgbClr val="001F54"/>
                </a:solidFill>
                <a:prstDash val="solid"/>
                <a:headEnd type="none"/>
                <a:tailEnd type="none"/>
              </a:ln>
              <a:effectLst/>
            </p:spPr>
          </p:cxnSp>
          <p:sp>
            <p:nvSpPr>
              <p:cNvPr id="210" name="Oval 209">
                <a:extLst>
                  <a:ext uri="{FF2B5EF4-FFF2-40B4-BE49-F238E27FC236}">
                    <a16:creationId xmlns:a16="http://schemas.microsoft.com/office/drawing/2014/main" id="{48CF2CB0-C6CA-4A1C-AEA7-487A0AE8FC6F}"/>
                  </a:ext>
                </a:extLst>
              </p:cNvPr>
              <p:cNvSpPr/>
              <p:nvPr/>
            </p:nvSpPr>
            <p:spPr bwMode="auto">
              <a:xfrm>
                <a:off x="9884544"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11" name="Oval 210">
                <a:extLst>
                  <a:ext uri="{FF2B5EF4-FFF2-40B4-BE49-F238E27FC236}">
                    <a16:creationId xmlns:a16="http://schemas.microsoft.com/office/drawing/2014/main" id="{8B4E6C8D-ACD0-462E-9897-C7CF2BD21F69}"/>
                  </a:ext>
                </a:extLst>
              </p:cNvPr>
              <p:cNvSpPr/>
              <p:nvPr/>
            </p:nvSpPr>
            <p:spPr bwMode="auto">
              <a:xfrm>
                <a:off x="9884544"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B03968A8-A6AA-44E8-A9BC-694091323BFB}"/>
                  </a:ext>
                </a:extLst>
              </p:cNvPr>
              <p:cNvSpPr/>
              <p:nvPr/>
            </p:nvSpPr>
            <p:spPr bwMode="auto">
              <a:xfrm>
                <a:off x="9884544"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C8F14B1E-AD86-45D1-913D-E9FF80B569DA}"/>
                  </a:ext>
                </a:extLst>
              </p:cNvPr>
              <p:cNvSpPr/>
              <p:nvPr/>
            </p:nvSpPr>
            <p:spPr bwMode="auto">
              <a:xfrm>
                <a:off x="9884544"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8756938E-E91B-43FA-B0D0-F4487D6E004E}"/>
                  </a:ext>
                </a:extLst>
              </p:cNvPr>
              <p:cNvSpPr/>
              <p:nvPr/>
            </p:nvSpPr>
            <p:spPr bwMode="auto">
              <a:xfrm>
                <a:off x="9884544"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7135AA4B-BAAB-40E9-962A-3DC44457F90E}"/>
                  </a:ext>
                </a:extLst>
              </p:cNvPr>
              <p:cNvSpPr/>
              <p:nvPr/>
            </p:nvSpPr>
            <p:spPr bwMode="auto">
              <a:xfrm>
                <a:off x="9884544"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674F4ABF-15B5-4C0F-958F-13B5DD1C6AD8}"/>
                  </a:ext>
                </a:extLst>
              </p:cNvPr>
              <p:cNvSpPr/>
              <p:nvPr/>
            </p:nvSpPr>
            <p:spPr bwMode="auto">
              <a:xfrm>
                <a:off x="10080595" y="4785481"/>
                <a:ext cx="316607" cy="540463"/>
              </a:xfrm>
              <a:prstGeom prst="rect">
                <a:avLst/>
              </a:prstGeom>
              <a:noFill/>
              <a:ln w="28575" cap="flat" cmpd="sng" algn="ctr">
                <a:solidFill>
                  <a:srgbClr val="001F54"/>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17" name="Straight Connector 216">
                <a:extLst>
                  <a:ext uri="{FF2B5EF4-FFF2-40B4-BE49-F238E27FC236}">
                    <a16:creationId xmlns:a16="http://schemas.microsoft.com/office/drawing/2014/main" id="{B974FE53-F91C-4E87-BF12-730B996C91A6}"/>
                  </a:ext>
                </a:extLst>
              </p:cNvPr>
              <p:cNvCxnSpPr/>
              <p:nvPr/>
            </p:nvCxnSpPr>
            <p:spPr>
              <a:xfrm>
                <a:off x="10080595" y="4884323"/>
                <a:ext cx="316607" cy="0"/>
              </a:xfrm>
              <a:prstGeom prst="line">
                <a:avLst/>
              </a:prstGeom>
              <a:noFill/>
              <a:ln w="28575" cap="flat" cmpd="sng" algn="ctr">
                <a:solidFill>
                  <a:srgbClr val="001F54"/>
                </a:solidFill>
                <a:prstDash val="solid"/>
                <a:headEnd type="none"/>
                <a:tailEnd type="none"/>
              </a:ln>
              <a:effectLst/>
            </p:spPr>
          </p:cxnSp>
          <p:cxnSp>
            <p:nvCxnSpPr>
              <p:cNvPr id="218" name="Straight Connector 217">
                <a:extLst>
                  <a:ext uri="{FF2B5EF4-FFF2-40B4-BE49-F238E27FC236}">
                    <a16:creationId xmlns:a16="http://schemas.microsoft.com/office/drawing/2014/main" id="{94ADD0AB-2414-460D-A5CC-2FA5870A9961}"/>
                  </a:ext>
                </a:extLst>
              </p:cNvPr>
              <p:cNvCxnSpPr/>
              <p:nvPr/>
            </p:nvCxnSpPr>
            <p:spPr>
              <a:xfrm>
                <a:off x="10080595" y="4970681"/>
                <a:ext cx="316607" cy="0"/>
              </a:xfrm>
              <a:prstGeom prst="line">
                <a:avLst/>
              </a:prstGeom>
              <a:noFill/>
              <a:ln w="28575" cap="flat" cmpd="sng" algn="ctr">
                <a:solidFill>
                  <a:srgbClr val="001F54"/>
                </a:solidFill>
                <a:prstDash val="solid"/>
                <a:headEnd type="none"/>
                <a:tailEnd type="none"/>
              </a:ln>
              <a:effectLst/>
            </p:spPr>
          </p:cxnSp>
          <p:cxnSp>
            <p:nvCxnSpPr>
              <p:cNvPr id="219" name="Straight Connector 218">
                <a:extLst>
                  <a:ext uri="{FF2B5EF4-FFF2-40B4-BE49-F238E27FC236}">
                    <a16:creationId xmlns:a16="http://schemas.microsoft.com/office/drawing/2014/main" id="{99E87FA1-2B06-4748-BA58-26491E0680FD}"/>
                  </a:ext>
                </a:extLst>
              </p:cNvPr>
              <p:cNvCxnSpPr/>
              <p:nvPr/>
            </p:nvCxnSpPr>
            <p:spPr>
              <a:xfrm>
                <a:off x="10080595" y="5057040"/>
                <a:ext cx="316607" cy="0"/>
              </a:xfrm>
              <a:prstGeom prst="line">
                <a:avLst/>
              </a:prstGeom>
              <a:noFill/>
              <a:ln w="28575" cap="flat" cmpd="sng" algn="ctr">
                <a:solidFill>
                  <a:srgbClr val="001F54"/>
                </a:solidFill>
                <a:prstDash val="solid"/>
                <a:headEnd type="none"/>
                <a:tailEnd type="none"/>
              </a:ln>
              <a:effectLst/>
            </p:spPr>
          </p:cxnSp>
          <p:cxnSp>
            <p:nvCxnSpPr>
              <p:cNvPr id="220" name="Straight Connector 219">
                <a:extLst>
                  <a:ext uri="{FF2B5EF4-FFF2-40B4-BE49-F238E27FC236}">
                    <a16:creationId xmlns:a16="http://schemas.microsoft.com/office/drawing/2014/main" id="{CC69AB13-E667-4C4B-B24D-A3EB6F1EBB39}"/>
                  </a:ext>
                </a:extLst>
              </p:cNvPr>
              <p:cNvCxnSpPr/>
              <p:nvPr/>
            </p:nvCxnSpPr>
            <p:spPr>
              <a:xfrm>
                <a:off x="10080595" y="5143399"/>
                <a:ext cx="316607" cy="0"/>
              </a:xfrm>
              <a:prstGeom prst="line">
                <a:avLst/>
              </a:prstGeom>
              <a:noFill/>
              <a:ln w="28575" cap="flat" cmpd="sng" algn="ctr">
                <a:solidFill>
                  <a:srgbClr val="001F54"/>
                </a:solidFill>
                <a:prstDash val="solid"/>
                <a:headEnd type="none"/>
                <a:tailEnd type="none"/>
              </a:ln>
              <a:effectLst/>
            </p:spPr>
          </p:cxnSp>
          <p:cxnSp>
            <p:nvCxnSpPr>
              <p:cNvPr id="221" name="Straight Connector 220">
                <a:extLst>
                  <a:ext uri="{FF2B5EF4-FFF2-40B4-BE49-F238E27FC236}">
                    <a16:creationId xmlns:a16="http://schemas.microsoft.com/office/drawing/2014/main" id="{BE522286-BE9B-4207-AAE0-35FF4696A934}"/>
                  </a:ext>
                </a:extLst>
              </p:cNvPr>
              <p:cNvCxnSpPr/>
              <p:nvPr/>
            </p:nvCxnSpPr>
            <p:spPr>
              <a:xfrm>
                <a:off x="10080595" y="5229757"/>
                <a:ext cx="316607" cy="0"/>
              </a:xfrm>
              <a:prstGeom prst="line">
                <a:avLst/>
              </a:prstGeom>
              <a:noFill/>
              <a:ln w="28575" cap="flat" cmpd="sng" algn="ctr">
                <a:solidFill>
                  <a:srgbClr val="001F54"/>
                </a:solidFill>
                <a:prstDash val="solid"/>
                <a:headEnd type="none"/>
                <a:tailEnd type="none"/>
              </a:ln>
              <a:effectLst/>
            </p:spPr>
          </p:cxnSp>
          <p:sp>
            <p:nvSpPr>
              <p:cNvPr id="222" name="Oval 221">
                <a:extLst>
                  <a:ext uri="{FF2B5EF4-FFF2-40B4-BE49-F238E27FC236}">
                    <a16:creationId xmlns:a16="http://schemas.microsoft.com/office/drawing/2014/main" id="{BF00AA11-7209-4782-8D72-BAE204B3C427}"/>
                  </a:ext>
                </a:extLst>
              </p:cNvPr>
              <p:cNvSpPr/>
              <p:nvPr/>
            </p:nvSpPr>
            <p:spPr bwMode="auto">
              <a:xfrm>
                <a:off x="10305451" y="4821638"/>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23" name="Oval 222">
                <a:extLst>
                  <a:ext uri="{FF2B5EF4-FFF2-40B4-BE49-F238E27FC236}">
                    <a16:creationId xmlns:a16="http://schemas.microsoft.com/office/drawing/2014/main" id="{BE454473-567D-4306-BA89-E67DE531D812}"/>
                  </a:ext>
                </a:extLst>
              </p:cNvPr>
              <p:cNvSpPr/>
              <p:nvPr/>
            </p:nvSpPr>
            <p:spPr bwMode="auto">
              <a:xfrm>
                <a:off x="10305451" y="490801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DB75672-C178-4928-9128-B731394EBB1E}"/>
                  </a:ext>
                </a:extLst>
              </p:cNvPr>
              <p:cNvSpPr/>
              <p:nvPr/>
            </p:nvSpPr>
            <p:spPr bwMode="auto">
              <a:xfrm>
                <a:off x="10305451" y="4994391"/>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16DABEDB-C694-4FA2-94C6-AF318C5FA659}"/>
                  </a:ext>
                </a:extLst>
              </p:cNvPr>
              <p:cNvSpPr/>
              <p:nvPr/>
            </p:nvSpPr>
            <p:spPr bwMode="auto">
              <a:xfrm>
                <a:off x="10305451" y="5080767"/>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BF1D8CDD-E0D9-411D-A6BB-5D122213B101}"/>
                  </a:ext>
                </a:extLst>
              </p:cNvPr>
              <p:cNvSpPr/>
              <p:nvPr/>
            </p:nvSpPr>
            <p:spPr bwMode="auto">
              <a:xfrm>
                <a:off x="10305451" y="5167144"/>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79990126-B141-4278-ACBE-57BDFC759E8A}"/>
                  </a:ext>
                </a:extLst>
              </p:cNvPr>
              <p:cNvSpPr/>
              <p:nvPr/>
            </p:nvSpPr>
            <p:spPr bwMode="auto">
              <a:xfrm>
                <a:off x="10305451" y="5253520"/>
                <a:ext cx="35559" cy="35559"/>
              </a:xfrm>
              <a:prstGeom prst="ellipse">
                <a:avLst/>
              </a:prstGeom>
              <a:solidFill>
                <a:srgbClr val="001F54"/>
              </a:solidFill>
              <a:ln w="2857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rgbClr val="FFFFFF"/>
                  </a:solidFill>
                  <a:latin typeface="Segoe UI"/>
                  <a:ea typeface="Segoe UI" pitchFamily="34" charset="0"/>
                  <a:cs typeface="Segoe UI" pitchFamily="34" charset="0"/>
                </a:endParaRPr>
              </a:p>
            </p:txBody>
          </p:sp>
        </p:grpSp>
      </p:grpSp>
      <p:grpSp>
        <p:nvGrpSpPr>
          <p:cNvPr id="3" name="Group 2"/>
          <p:cNvGrpSpPr/>
          <p:nvPr/>
        </p:nvGrpSpPr>
        <p:grpSpPr>
          <a:xfrm>
            <a:off x="10229502" y="-1"/>
            <a:ext cx="1962497" cy="1462089"/>
            <a:chOff x="10229502" y="-1"/>
            <a:chExt cx="1962497" cy="1462089"/>
          </a:xfrm>
        </p:grpSpPr>
        <p:sp>
          <p:nvSpPr>
            <p:cNvPr id="145" name="Rectangle 144">
              <a:extLst>
                <a:ext uri="{FF2B5EF4-FFF2-40B4-BE49-F238E27FC236}">
                  <a16:creationId xmlns:a16="http://schemas.microsoft.com/office/drawing/2014/main" id="{21CE285D-7D25-4034-8726-A9DFCE175783}"/>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F4EC3D7C-3B66-4AB1-99B1-B7472FC7BA5C}"/>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4A70665-84A8-4B92-8A67-0B365002F3AB}"/>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a:t>
              </a:r>
              <a:r>
                <a:rPr kumimoji="0" lang="en-US" sz="900" b="0" i="0" u="none" strike="noStrike" kern="1200" spc="0" normalizeH="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 infrastructure</a:t>
              </a:r>
              <a:endPar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59FFE398-0843-402A-86F4-90F3AA8DE1BB}"/>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149" name="Rectangle 148">
              <a:extLst>
                <a:ext uri="{FF2B5EF4-FFF2-40B4-BE49-F238E27FC236}">
                  <a16:creationId xmlns:a16="http://schemas.microsoft.com/office/drawing/2014/main" id="{099FDB1B-E6F3-44E2-A51C-1AA639B7A5F8}"/>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150" name="Oval 149">
              <a:extLst>
                <a:ext uri="{FF2B5EF4-FFF2-40B4-BE49-F238E27FC236}">
                  <a16:creationId xmlns:a16="http://schemas.microsoft.com/office/drawing/2014/main" id="{BA1790DE-5644-4ACD-816E-5BB3722AED29}"/>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1" name="Group 150">
              <a:extLst>
                <a:ext uri="{FF2B5EF4-FFF2-40B4-BE49-F238E27FC236}">
                  <a16:creationId xmlns:a16="http://schemas.microsoft.com/office/drawing/2014/main" id="{32E7D209-EAF3-48FD-AD36-F8455441BDA6}"/>
                </a:ext>
              </a:extLst>
            </p:cNvPr>
            <p:cNvGrpSpPr/>
            <p:nvPr/>
          </p:nvGrpSpPr>
          <p:grpSpPr>
            <a:xfrm>
              <a:off x="10275569" y="585584"/>
              <a:ext cx="270140" cy="270138"/>
              <a:chOff x="10275569" y="585584"/>
              <a:chExt cx="270140" cy="270138"/>
            </a:xfrm>
          </p:grpSpPr>
          <p:grpSp>
            <p:nvGrpSpPr>
              <p:cNvPr id="152" name="Group 151">
                <a:extLst>
                  <a:ext uri="{FF2B5EF4-FFF2-40B4-BE49-F238E27FC236}">
                    <a16:creationId xmlns:a16="http://schemas.microsoft.com/office/drawing/2014/main" id="{727F96CD-E42B-475E-A4EF-40ECF5159090}"/>
                  </a:ext>
                </a:extLst>
              </p:cNvPr>
              <p:cNvGrpSpPr/>
              <p:nvPr/>
            </p:nvGrpSpPr>
            <p:grpSpPr>
              <a:xfrm>
                <a:off x="10318223" y="665435"/>
                <a:ext cx="186065" cy="140854"/>
                <a:chOff x="3268663" y="4287838"/>
                <a:chExt cx="4351337" cy="3294062"/>
              </a:xfrm>
              <a:solidFill>
                <a:schemeClr val="bg1"/>
              </a:solidFill>
            </p:grpSpPr>
            <p:sp>
              <p:nvSpPr>
                <p:cNvPr id="154" name="Freeform 6">
                  <a:extLst>
                    <a:ext uri="{FF2B5EF4-FFF2-40B4-BE49-F238E27FC236}">
                      <a16:creationId xmlns:a16="http://schemas.microsoft.com/office/drawing/2014/main" id="{7E3B8936-BDE1-4340-B553-2F0CD00E8EC3}"/>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55" name="Freeform 7">
                  <a:extLst>
                    <a:ext uri="{FF2B5EF4-FFF2-40B4-BE49-F238E27FC236}">
                      <a16:creationId xmlns:a16="http://schemas.microsoft.com/office/drawing/2014/main" id="{20BD5AC2-FCEC-4598-96FC-93D2635099D0}"/>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sp>
            <p:nvSpPr>
              <p:cNvPr id="153" name="Oval 152">
                <a:extLst>
                  <a:ext uri="{FF2B5EF4-FFF2-40B4-BE49-F238E27FC236}">
                    <a16:creationId xmlns:a16="http://schemas.microsoft.com/office/drawing/2014/main" id="{03B514C3-F093-43E3-A081-FA0E5E0D7DDD}"/>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6" name="Group 155">
              <a:extLst>
                <a:ext uri="{FF2B5EF4-FFF2-40B4-BE49-F238E27FC236}">
                  <a16:creationId xmlns:a16="http://schemas.microsoft.com/office/drawing/2014/main" id="{3FC47500-E0D4-4FDF-8FB9-E0C3842C2C2D}"/>
                </a:ext>
              </a:extLst>
            </p:cNvPr>
            <p:cNvGrpSpPr/>
            <p:nvPr/>
          </p:nvGrpSpPr>
          <p:grpSpPr>
            <a:xfrm>
              <a:off x="10307043" y="1215198"/>
              <a:ext cx="204883" cy="153765"/>
              <a:chOff x="10307043" y="1215198"/>
              <a:chExt cx="204883" cy="153765"/>
            </a:xfrm>
          </p:grpSpPr>
          <p:sp>
            <p:nvSpPr>
              <p:cNvPr id="157" name="Freeform 1">
                <a:extLst>
                  <a:ext uri="{FF2B5EF4-FFF2-40B4-BE49-F238E27FC236}">
                    <a16:creationId xmlns:a16="http://schemas.microsoft.com/office/drawing/2014/main" id="{5A75A86E-0068-47BE-A81F-F3E8AA71824E}"/>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58" name="Freeform 2">
                <a:extLst>
                  <a:ext uri="{FF2B5EF4-FFF2-40B4-BE49-F238E27FC236}">
                    <a16:creationId xmlns:a16="http://schemas.microsoft.com/office/drawing/2014/main" id="{DBAA4DBC-0247-4560-B27F-40C406B63249}"/>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59" name="Freeform 3">
                <a:extLst>
                  <a:ext uri="{FF2B5EF4-FFF2-40B4-BE49-F238E27FC236}">
                    <a16:creationId xmlns:a16="http://schemas.microsoft.com/office/drawing/2014/main" id="{2834AC7F-015D-4F7E-BC2B-55978E0BEFD5}"/>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60" name="Freeform 4">
                <a:extLst>
                  <a:ext uri="{FF2B5EF4-FFF2-40B4-BE49-F238E27FC236}">
                    <a16:creationId xmlns:a16="http://schemas.microsoft.com/office/drawing/2014/main" id="{AF395EE2-9444-40BE-A7F0-24038DC27EBF}"/>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cxnSp>
          <p:nvCxnSpPr>
            <p:cNvPr id="161" name="Straight Connector 160">
              <a:extLst>
                <a:ext uri="{FF2B5EF4-FFF2-40B4-BE49-F238E27FC236}">
                  <a16:creationId xmlns:a16="http://schemas.microsoft.com/office/drawing/2014/main" id="{8CE71A1A-0DA6-45DC-8319-22908F4426ED}"/>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2" name="Straight Connector 161">
              <a:extLst>
                <a:ext uri="{FF2B5EF4-FFF2-40B4-BE49-F238E27FC236}">
                  <a16:creationId xmlns:a16="http://schemas.microsoft.com/office/drawing/2014/main" id="{A7B7AD99-1BFC-41C1-AEFB-61C89FE8590B}"/>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3" name="Straight Connector 162">
              <a:extLst>
                <a:ext uri="{FF2B5EF4-FFF2-40B4-BE49-F238E27FC236}">
                  <a16:creationId xmlns:a16="http://schemas.microsoft.com/office/drawing/2014/main" id="{56AE5F12-B2BD-45B4-A391-FF13ADB013E5}"/>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64" name="Straight Connector 163">
              <a:extLst>
                <a:ext uri="{FF2B5EF4-FFF2-40B4-BE49-F238E27FC236}">
                  <a16:creationId xmlns:a16="http://schemas.microsoft.com/office/drawing/2014/main" id="{3427BF9E-3033-470C-91C5-D17A6B5C671E}"/>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65" name="Group 164">
              <a:extLst>
                <a:ext uri="{FF2B5EF4-FFF2-40B4-BE49-F238E27FC236}">
                  <a16:creationId xmlns:a16="http://schemas.microsoft.com/office/drawing/2014/main" id="{58ED882C-086F-4B70-91EF-AFE35B2362D0}"/>
                </a:ext>
              </a:extLst>
            </p:cNvPr>
            <p:cNvGrpSpPr/>
            <p:nvPr/>
          </p:nvGrpSpPr>
          <p:grpSpPr>
            <a:xfrm>
              <a:off x="10289040" y="60787"/>
              <a:ext cx="249576" cy="249576"/>
              <a:chOff x="3521877" y="511997"/>
              <a:chExt cx="640398" cy="640398"/>
            </a:xfrm>
          </p:grpSpPr>
          <p:sp>
            <p:nvSpPr>
              <p:cNvPr id="166" name="Freeform 33">
                <a:extLst>
                  <a:ext uri="{FF2B5EF4-FFF2-40B4-BE49-F238E27FC236}">
                    <a16:creationId xmlns:a16="http://schemas.microsoft.com/office/drawing/2014/main" id="{611A62AC-CF3C-48D2-ADC2-C865AA83DF83}"/>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endParaRPr lang="en-US"/>
              </a:p>
            </p:txBody>
          </p:sp>
          <p:sp>
            <p:nvSpPr>
              <p:cNvPr id="167" name="Oval 166">
                <a:extLst>
                  <a:ext uri="{FF2B5EF4-FFF2-40B4-BE49-F238E27FC236}">
                    <a16:creationId xmlns:a16="http://schemas.microsoft.com/office/drawing/2014/main" id="{19900BD0-F08A-4070-B72C-68CCD2397235}"/>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8" name="Rectangle 167">
              <a:extLst>
                <a:ext uri="{FF2B5EF4-FFF2-40B4-BE49-F238E27FC236}">
                  <a16:creationId xmlns:a16="http://schemas.microsoft.com/office/drawing/2014/main" id="{210E28A9-CB41-4A7F-BE85-D5B8ED506152}"/>
                </a:ext>
              </a:extLst>
            </p:cNvPr>
            <p:cNvSpPr/>
            <p:nvPr/>
          </p:nvSpPr>
          <p:spPr bwMode="auto">
            <a:xfrm>
              <a:off x="11791146" y="0"/>
              <a:ext cx="400853" cy="146208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9" name="Group 168">
              <a:extLst>
                <a:ext uri="{FF2B5EF4-FFF2-40B4-BE49-F238E27FC236}">
                  <a16:creationId xmlns:a16="http://schemas.microsoft.com/office/drawing/2014/main" id="{E88965B8-D05D-4F92-A213-A7A2BD0BABDB}"/>
                </a:ext>
              </a:extLst>
            </p:cNvPr>
            <p:cNvGrpSpPr/>
            <p:nvPr/>
          </p:nvGrpSpPr>
          <p:grpSpPr>
            <a:xfrm>
              <a:off x="11900152" y="229164"/>
              <a:ext cx="178445" cy="226817"/>
              <a:chOff x="11900152" y="229164"/>
              <a:chExt cx="178445" cy="226817"/>
            </a:xfrm>
            <a:solidFill>
              <a:srgbClr val="009EFF"/>
            </a:solidFill>
          </p:grpSpPr>
          <p:sp>
            <p:nvSpPr>
              <p:cNvPr id="170" name="Freeform 21">
                <a:extLst>
                  <a:ext uri="{FF2B5EF4-FFF2-40B4-BE49-F238E27FC236}">
                    <a16:creationId xmlns:a16="http://schemas.microsoft.com/office/drawing/2014/main" id="{3B43AE35-A490-4A4B-AE9F-0FC28276835A}"/>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sp>
            <p:nvSpPr>
              <p:cNvPr id="171" name="Freeform 22">
                <a:extLst>
                  <a:ext uri="{FF2B5EF4-FFF2-40B4-BE49-F238E27FC236}">
                    <a16:creationId xmlns:a16="http://schemas.microsoft.com/office/drawing/2014/main" id="{9CF0C691-59C9-4463-86F4-091B8EE2C84A}"/>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172" name="Freeform 23">
                <a:extLst>
                  <a:ext uri="{FF2B5EF4-FFF2-40B4-BE49-F238E27FC236}">
                    <a16:creationId xmlns:a16="http://schemas.microsoft.com/office/drawing/2014/main" id="{757F9EFC-86E4-4B78-B59A-005359AD15ED}"/>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grpSp>
        <p:sp>
          <p:nvSpPr>
            <p:cNvPr id="173" name="Rectangle 172">
              <a:extLst>
                <a:ext uri="{FF2B5EF4-FFF2-40B4-BE49-F238E27FC236}">
                  <a16:creationId xmlns:a16="http://schemas.microsoft.com/office/drawing/2014/main" id="{5B91F22E-1732-4779-81F1-111B8CB60E63}"/>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defTabSz="932293" fontAlgn="base">
                <a:lnSpc>
                  <a:spcPct val="90000"/>
                </a:lnSpc>
                <a:spcBef>
                  <a:spcPct val="0"/>
                </a:spcBef>
                <a:spcAft>
                  <a:spcPct val="0"/>
                </a:spcAft>
                <a:defRPr/>
              </a:pPr>
              <a:r>
                <a:rPr lang="en-US" sz="800">
                  <a:solidFill>
                    <a:srgbClr val="009EFF"/>
                  </a:solidFill>
                  <a:latin typeface="Segoe UI Semibold" panose="020B0702040204020203" pitchFamily="34" charset="0"/>
                  <a:ea typeface="Segoe UI" pitchFamily="34" charset="0"/>
                  <a:cs typeface="Segoe UI Semibold" panose="020B0702040204020203" pitchFamily="34" charset="0"/>
                </a:rPr>
                <a:t>Azure Stack + Hybrid</a:t>
              </a:r>
              <a:endParaRPr lang="en-US" sz="800" dirty="0">
                <a:solidFill>
                  <a:srgbClr val="009EFF"/>
                </a:solidFill>
                <a:latin typeface="Segoe UI Semibold" panose="020B0702040204020203" pitchFamily="34" charset="0"/>
                <a:ea typeface="Segoe UI" pitchFamily="34" charset="0"/>
                <a:cs typeface="Segoe UI Semibold" panose="020B0702040204020203" pitchFamily="34" charset="0"/>
              </a:endParaRPr>
            </a:p>
          </p:txBody>
        </p:sp>
        <p:cxnSp>
          <p:nvCxnSpPr>
            <p:cNvPr id="174" name="Straight Connector 173">
              <a:extLst>
                <a:ext uri="{FF2B5EF4-FFF2-40B4-BE49-F238E27FC236}">
                  <a16:creationId xmlns:a16="http://schemas.microsoft.com/office/drawing/2014/main" id="{B19D0D33-1E92-4C8F-A4A2-18EF463FF7D8}"/>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1838428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90"/>
                                        </p:tgtEl>
                                        <p:attrNameLst>
                                          <p:attrName>style.visibility</p:attrName>
                                        </p:attrNameLst>
                                      </p:cBhvr>
                                      <p:to>
                                        <p:strVal val="visible"/>
                                      </p:to>
                                    </p:set>
                                    <p:animEffect transition="in" filter="fade">
                                      <p:cBhvr>
                                        <p:cTn id="7" dur="500"/>
                                        <p:tgtEl>
                                          <p:spTgt spid="190"/>
                                        </p:tgtEl>
                                      </p:cBhvr>
                                    </p:animEffect>
                                  </p:childTnLst>
                                </p:cTn>
                              </p:par>
                              <p:par>
                                <p:cTn id="8" presetID="6" presetClass="emph" presetSubtype="0" accel="100000" autoRev="1" fill="hold" grpId="1" nodeType="withEffect">
                                  <p:stCondLst>
                                    <p:cond delay="0"/>
                                  </p:stCondLst>
                                  <p:childTnLst>
                                    <p:animScale>
                                      <p:cBhvr>
                                        <p:cTn id="9" dur="500" fill="hold"/>
                                        <p:tgtEl>
                                          <p:spTgt spid="190"/>
                                        </p:tgtEl>
                                      </p:cBhvr>
                                      <p:by x="50000" y="50000"/>
                                    </p:animScale>
                                  </p:childTnLst>
                                </p:cTn>
                              </p:par>
                              <p:par>
                                <p:cTn id="10" presetID="10" presetClass="entr" presetSubtype="0" fill="hold" grpId="0" nodeType="withEffect">
                                  <p:stCondLst>
                                    <p:cond delay="50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500"/>
                                        <p:tgtEl>
                                          <p:spTgt spid="189"/>
                                        </p:tgtEl>
                                      </p:cBhvr>
                                    </p:animEffect>
                                  </p:childTnLst>
                                </p:cTn>
                              </p:par>
                              <p:par>
                                <p:cTn id="13" presetID="6" presetClass="emph" presetSubtype="0" accel="100000" autoRev="1" fill="hold" grpId="1" nodeType="withEffect">
                                  <p:stCondLst>
                                    <p:cond delay="0"/>
                                  </p:stCondLst>
                                  <p:childTnLst>
                                    <p:animScale>
                                      <p:cBhvr>
                                        <p:cTn id="14" dur="500" fill="hold"/>
                                        <p:tgtEl>
                                          <p:spTgt spid="189"/>
                                        </p:tgtEl>
                                      </p:cBhvr>
                                      <p:by x="50000" y="50000"/>
                                    </p:animScale>
                                  </p:childTnLst>
                                </p:cTn>
                              </p:par>
                              <p:par>
                                <p:cTn id="15" presetID="10" presetClass="entr" presetSubtype="0" fill="hold" grpId="0" nodeType="withEffect">
                                  <p:stCondLst>
                                    <p:cond delay="500"/>
                                  </p:stCondLst>
                                  <p:childTnLst>
                                    <p:set>
                                      <p:cBhvr>
                                        <p:cTn id="16" dur="1" fill="hold">
                                          <p:stCondLst>
                                            <p:cond delay="0"/>
                                          </p:stCondLst>
                                        </p:cTn>
                                        <p:tgtEl>
                                          <p:spTgt spid="187"/>
                                        </p:tgtEl>
                                        <p:attrNameLst>
                                          <p:attrName>style.visibility</p:attrName>
                                        </p:attrNameLst>
                                      </p:cBhvr>
                                      <p:to>
                                        <p:strVal val="visible"/>
                                      </p:to>
                                    </p:set>
                                    <p:animEffect transition="in" filter="fade">
                                      <p:cBhvr>
                                        <p:cTn id="17" dur="500"/>
                                        <p:tgtEl>
                                          <p:spTgt spid="187"/>
                                        </p:tgtEl>
                                      </p:cBhvr>
                                    </p:animEffect>
                                  </p:childTnLst>
                                </p:cTn>
                              </p:par>
                              <p:par>
                                <p:cTn id="18" presetID="6" presetClass="emph" presetSubtype="0" accel="100000" autoRev="1" fill="hold" grpId="1" nodeType="withEffect">
                                  <p:stCondLst>
                                    <p:cond delay="0"/>
                                  </p:stCondLst>
                                  <p:childTnLst>
                                    <p:animScale>
                                      <p:cBhvr>
                                        <p:cTn id="19" dur="500" fill="hold"/>
                                        <p:tgtEl>
                                          <p:spTgt spid="187"/>
                                        </p:tgtEl>
                                      </p:cBhvr>
                                      <p:by x="50000" y="50000"/>
                                    </p:animScale>
                                  </p:childTnLst>
                                </p:cTn>
                              </p:par>
                              <p:par>
                                <p:cTn id="20" presetID="10" presetClass="entr" presetSubtype="0" fill="hold" grpId="0" nodeType="withEffect">
                                  <p:stCondLst>
                                    <p:cond delay="500"/>
                                  </p:stCondLst>
                                  <p:childTnLst>
                                    <p:set>
                                      <p:cBhvr>
                                        <p:cTn id="21" dur="1" fill="hold">
                                          <p:stCondLst>
                                            <p:cond delay="0"/>
                                          </p:stCondLst>
                                        </p:cTn>
                                        <p:tgtEl>
                                          <p:spTgt spid="188"/>
                                        </p:tgtEl>
                                        <p:attrNameLst>
                                          <p:attrName>style.visibility</p:attrName>
                                        </p:attrNameLst>
                                      </p:cBhvr>
                                      <p:to>
                                        <p:strVal val="visible"/>
                                      </p:to>
                                    </p:set>
                                    <p:animEffect transition="in" filter="fade">
                                      <p:cBhvr>
                                        <p:cTn id="22" dur="500"/>
                                        <p:tgtEl>
                                          <p:spTgt spid="188"/>
                                        </p:tgtEl>
                                      </p:cBhvr>
                                    </p:animEffect>
                                  </p:childTnLst>
                                </p:cTn>
                              </p:par>
                              <p:par>
                                <p:cTn id="23" presetID="6" presetClass="emph" presetSubtype="0" accel="100000" autoRev="1" fill="hold" grpId="1" nodeType="withEffect">
                                  <p:stCondLst>
                                    <p:cond delay="0"/>
                                  </p:stCondLst>
                                  <p:childTnLst>
                                    <p:animScale>
                                      <p:cBhvr>
                                        <p:cTn id="24" dur="500" fill="hold"/>
                                        <p:tgtEl>
                                          <p:spTgt spid="188"/>
                                        </p:tgtEl>
                                      </p:cBhvr>
                                      <p:by x="50000" y="50000"/>
                                    </p:animScale>
                                  </p:childTnLst>
                                </p:cTn>
                              </p:par>
                              <p:par>
                                <p:cTn id="25" presetID="1" presetClass="entr" presetSubtype="0" fill="hold" grpId="0" nodeType="withEffect">
                                  <p:stCondLst>
                                    <p:cond delay="250"/>
                                  </p:stCondLst>
                                  <p:childTnLst>
                                    <p:set>
                                      <p:cBhvr>
                                        <p:cTn id="26" dur="1" fill="hold">
                                          <p:stCondLst>
                                            <p:cond delay="249"/>
                                          </p:stCondLst>
                                        </p:cTn>
                                        <p:tgtEl>
                                          <p:spTgt spid="191"/>
                                        </p:tgtEl>
                                        <p:attrNameLst>
                                          <p:attrName>style.visibility</p:attrName>
                                        </p:attrNameLst>
                                      </p:cBhvr>
                                      <p:to>
                                        <p:strVal val="visible"/>
                                      </p:to>
                                    </p:set>
                                  </p:childTnLst>
                                </p:cTn>
                              </p:par>
                              <p:par>
                                <p:cTn id="27" presetID="6" presetClass="emph" presetSubtype="0" accel="100000" autoRev="1" fill="hold" grpId="1" nodeType="withEffect">
                                  <p:stCondLst>
                                    <p:cond delay="250"/>
                                  </p:stCondLst>
                                  <p:childTnLst>
                                    <p:animScale>
                                      <p:cBhvr>
                                        <p:cTn id="28" dur="250" fill="hold"/>
                                        <p:tgtEl>
                                          <p:spTgt spid="191"/>
                                        </p:tgtEl>
                                      </p:cBhvr>
                                      <p:by x="0" y="0"/>
                                    </p:animScale>
                                  </p:childTnLst>
                                </p:cTn>
                              </p:par>
                              <p:par>
                                <p:cTn id="29" presetID="35" presetClass="path" presetSubtype="0" decel="100000" fill="hold" grpId="2" nodeType="withEffect">
                                  <p:stCondLst>
                                    <p:cond delay="250"/>
                                  </p:stCondLst>
                                  <p:childTnLst>
                                    <p:animMotion origin="layout" path="M -4.16667E-6 -1.11111E-6 L -4.16667E-6 0.11667 " pathEditMode="relative" rAng="0" ptsTypes="AA">
                                      <p:cBhvr>
                                        <p:cTn id="30" dur="600" spd="-100000" fill="hold"/>
                                        <p:tgtEl>
                                          <p:spTgt spid="191"/>
                                        </p:tgtEl>
                                        <p:attrNameLst>
                                          <p:attrName>ppt_x</p:attrName>
                                          <p:attrName>ppt_y</p:attrName>
                                        </p:attrNameLst>
                                      </p:cBhvr>
                                      <p:rCtr x="0" y="5833"/>
                                    </p:animMotion>
                                  </p:childTnLst>
                                </p:cTn>
                              </p:par>
                              <p:par>
                                <p:cTn id="31" presetID="1" presetClass="entr" presetSubtype="0" fill="hold" grpId="0" nodeType="withEffect">
                                  <p:stCondLst>
                                    <p:cond delay="250"/>
                                  </p:stCondLst>
                                  <p:childTnLst>
                                    <p:set>
                                      <p:cBhvr>
                                        <p:cTn id="32" dur="1" fill="hold">
                                          <p:stCondLst>
                                            <p:cond delay="249"/>
                                          </p:stCondLst>
                                        </p:cTn>
                                        <p:tgtEl>
                                          <p:spTgt spid="183"/>
                                        </p:tgtEl>
                                        <p:attrNameLst>
                                          <p:attrName>style.visibility</p:attrName>
                                        </p:attrNameLst>
                                      </p:cBhvr>
                                      <p:to>
                                        <p:strVal val="visible"/>
                                      </p:to>
                                    </p:set>
                                  </p:childTnLst>
                                </p:cTn>
                              </p:par>
                              <p:par>
                                <p:cTn id="33" presetID="6" presetClass="emph" presetSubtype="0" accel="100000" autoRev="1" fill="hold" grpId="1" nodeType="withEffect">
                                  <p:stCondLst>
                                    <p:cond delay="250"/>
                                  </p:stCondLst>
                                  <p:childTnLst>
                                    <p:animScale>
                                      <p:cBhvr>
                                        <p:cTn id="34" dur="250" fill="hold"/>
                                        <p:tgtEl>
                                          <p:spTgt spid="183"/>
                                        </p:tgtEl>
                                      </p:cBhvr>
                                      <p:by x="0" y="0"/>
                                    </p:animScale>
                                  </p:childTnLst>
                                </p:cTn>
                              </p:par>
                              <p:par>
                                <p:cTn id="35" presetID="35" presetClass="path" presetSubtype="0" decel="100000" fill="hold" grpId="2" nodeType="withEffect">
                                  <p:stCondLst>
                                    <p:cond delay="250"/>
                                  </p:stCondLst>
                                  <p:childTnLst>
                                    <p:animMotion origin="layout" path="M -2.5E-6 -1.11111E-6 L -2.5E-6 0.11667 " pathEditMode="relative" rAng="0" ptsTypes="AA">
                                      <p:cBhvr>
                                        <p:cTn id="36" dur="600" spd="-100000" fill="hold"/>
                                        <p:tgtEl>
                                          <p:spTgt spid="183"/>
                                        </p:tgtEl>
                                        <p:attrNameLst>
                                          <p:attrName>ppt_x</p:attrName>
                                          <p:attrName>ppt_y</p:attrName>
                                        </p:attrNameLst>
                                      </p:cBhvr>
                                      <p:rCtr x="0" y="5833"/>
                                    </p:animMotion>
                                  </p:childTnLst>
                                </p:cTn>
                              </p:par>
                              <p:par>
                                <p:cTn id="37" presetID="1" presetClass="entr" presetSubtype="0" fill="hold" grpId="0" nodeType="withEffect">
                                  <p:stCondLst>
                                    <p:cond delay="250"/>
                                  </p:stCondLst>
                                  <p:childTnLst>
                                    <p:set>
                                      <p:cBhvr>
                                        <p:cTn id="38" dur="1" fill="hold">
                                          <p:stCondLst>
                                            <p:cond delay="249"/>
                                          </p:stCondLst>
                                        </p:cTn>
                                        <p:tgtEl>
                                          <p:spTgt spid="175"/>
                                        </p:tgtEl>
                                        <p:attrNameLst>
                                          <p:attrName>style.visibility</p:attrName>
                                        </p:attrNameLst>
                                      </p:cBhvr>
                                      <p:to>
                                        <p:strVal val="visible"/>
                                      </p:to>
                                    </p:set>
                                  </p:childTnLst>
                                </p:cTn>
                              </p:par>
                              <p:par>
                                <p:cTn id="39" presetID="6" presetClass="emph" presetSubtype="0" accel="100000" autoRev="1" fill="hold" grpId="1" nodeType="withEffect">
                                  <p:stCondLst>
                                    <p:cond delay="250"/>
                                  </p:stCondLst>
                                  <p:childTnLst>
                                    <p:animScale>
                                      <p:cBhvr>
                                        <p:cTn id="40" dur="250" fill="hold"/>
                                        <p:tgtEl>
                                          <p:spTgt spid="175"/>
                                        </p:tgtEl>
                                      </p:cBhvr>
                                      <p:by x="0" y="0"/>
                                    </p:animScale>
                                  </p:childTnLst>
                                </p:cTn>
                              </p:par>
                              <p:par>
                                <p:cTn id="41" presetID="35" presetClass="path" presetSubtype="0" decel="100000" fill="hold" grpId="2" nodeType="withEffect">
                                  <p:stCondLst>
                                    <p:cond delay="250"/>
                                  </p:stCondLst>
                                  <p:childTnLst>
                                    <p:animMotion origin="layout" path="M -1.04167E-6 -1.11111E-6 L -1.04167E-6 0.11667 " pathEditMode="relative" rAng="0" ptsTypes="AA">
                                      <p:cBhvr>
                                        <p:cTn id="42" dur="600" spd="-100000" fill="hold"/>
                                        <p:tgtEl>
                                          <p:spTgt spid="175"/>
                                        </p:tgtEl>
                                        <p:attrNameLst>
                                          <p:attrName>ppt_x</p:attrName>
                                          <p:attrName>ppt_y</p:attrName>
                                        </p:attrNameLst>
                                      </p:cBhvr>
                                      <p:rCtr x="0" y="5833"/>
                                    </p:animMotion>
                                  </p:childTnLst>
                                </p:cTn>
                              </p:par>
                              <p:par>
                                <p:cTn id="43" presetID="1" presetClass="entr" presetSubtype="0" fill="hold" grpId="0" nodeType="withEffect">
                                  <p:stCondLst>
                                    <p:cond delay="250"/>
                                  </p:stCondLst>
                                  <p:childTnLst>
                                    <p:set>
                                      <p:cBhvr>
                                        <p:cTn id="44" dur="1" fill="hold">
                                          <p:stCondLst>
                                            <p:cond delay="249"/>
                                          </p:stCondLst>
                                        </p:cTn>
                                        <p:tgtEl>
                                          <p:spTgt spid="179"/>
                                        </p:tgtEl>
                                        <p:attrNameLst>
                                          <p:attrName>style.visibility</p:attrName>
                                        </p:attrNameLst>
                                      </p:cBhvr>
                                      <p:to>
                                        <p:strVal val="visible"/>
                                      </p:to>
                                    </p:set>
                                  </p:childTnLst>
                                </p:cTn>
                              </p:par>
                              <p:par>
                                <p:cTn id="45" presetID="6" presetClass="emph" presetSubtype="0" accel="100000" autoRev="1" fill="hold" grpId="1" nodeType="withEffect">
                                  <p:stCondLst>
                                    <p:cond delay="250"/>
                                  </p:stCondLst>
                                  <p:childTnLst>
                                    <p:animScale>
                                      <p:cBhvr>
                                        <p:cTn id="46" dur="250" fill="hold"/>
                                        <p:tgtEl>
                                          <p:spTgt spid="179"/>
                                        </p:tgtEl>
                                      </p:cBhvr>
                                      <p:by x="0" y="0"/>
                                    </p:animScale>
                                  </p:childTnLst>
                                </p:cTn>
                              </p:par>
                              <p:par>
                                <p:cTn id="47" presetID="35" presetClass="path" presetSubtype="0" decel="100000" fill="hold" grpId="2" nodeType="withEffect">
                                  <p:stCondLst>
                                    <p:cond delay="250"/>
                                  </p:stCondLst>
                                  <p:childTnLst>
                                    <p:animMotion origin="layout" path="M 6.25E-7 -1.11111E-6 L 6.25E-7 0.11667 " pathEditMode="relative" rAng="0" ptsTypes="AA">
                                      <p:cBhvr>
                                        <p:cTn id="48" dur="600" spd="-100000" fill="hold"/>
                                        <p:tgtEl>
                                          <p:spTgt spid="179"/>
                                        </p:tgtEl>
                                        <p:attrNameLst>
                                          <p:attrName>ppt_x</p:attrName>
                                          <p:attrName>ppt_y</p:attrName>
                                        </p:attrNameLst>
                                      </p:cBhvr>
                                      <p:rCtr x="0" y="5833"/>
                                    </p:animMotion>
                                  </p:childTnLst>
                                </p:cTn>
                              </p:par>
                              <p:par>
                                <p:cTn id="49" presetID="1" presetClass="entr" presetSubtype="0" fill="hold" grpId="0" nodeType="withEffect">
                                  <p:stCondLst>
                                    <p:cond delay="250"/>
                                  </p:stCondLst>
                                  <p:childTnLst>
                                    <p:set>
                                      <p:cBhvr>
                                        <p:cTn id="50" dur="1" fill="hold">
                                          <p:stCondLst>
                                            <p:cond delay="249"/>
                                          </p:stCondLst>
                                        </p:cTn>
                                        <p:tgtEl>
                                          <p:spTgt spid="192"/>
                                        </p:tgtEl>
                                        <p:attrNameLst>
                                          <p:attrName>style.visibility</p:attrName>
                                        </p:attrNameLst>
                                      </p:cBhvr>
                                      <p:to>
                                        <p:strVal val="visible"/>
                                      </p:to>
                                    </p:set>
                                  </p:childTnLst>
                                </p:cTn>
                              </p:par>
                              <p:par>
                                <p:cTn id="51" presetID="6" presetClass="emph" presetSubtype="0" accel="100000" autoRev="1" fill="hold" grpId="1" nodeType="withEffect">
                                  <p:stCondLst>
                                    <p:cond delay="250"/>
                                  </p:stCondLst>
                                  <p:childTnLst>
                                    <p:animScale>
                                      <p:cBhvr>
                                        <p:cTn id="52" dur="250" fill="hold"/>
                                        <p:tgtEl>
                                          <p:spTgt spid="192"/>
                                        </p:tgtEl>
                                      </p:cBhvr>
                                      <p:by x="0" y="0"/>
                                    </p:animScale>
                                  </p:childTnLst>
                                </p:cTn>
                              </p:par>
                              <p:par>
                                <p:cTn id="53" presetID="35" presetClass="path" presetSubtype="0" decel="100000" fill="hold" grpId="2" nodeType="withEffect">
                                  <p:stCondLst>
                                    <p:cond delay="250"/>
                                  </p:stCondLst>
                                  <p:childTnLst>
                                    <p:animMotion origin="layout" path="M -4.16667E-6 7.40741E-7 L -4.16667E-6 -0.12431 " pathEditMode="relative" rAng="0" ptsTypes="AA">
                                      <p:cBhvr>
                                        <p:cTn id="54" dur="600" spd="-100000" fill="hold"/>
                                        <p:tgtEl>
                                          <p:spTgt spid="192"/>
                                        </p:tgtEl>
                                        <p:attrNameLst>
                                          <p:attrName>ppt_x</p:attrName>
                                          <p:attrName>ppt_y</p:attrName>
                                        </p:attrNameLst>
                                      </p:cBhvr>
                                      <p:rCtr x="0" y="-6227"/>
                                    </p:animMotion>
                                  </p:childTnLst>
                                </p:cTn>
                              </p:par>
                              <p:par>
                                <p:cTn id="55" presetID="1" presetClass="entr" presetSubtype="0" fill="hold" grpId="0" nodeType="withEffect">
                                  <p:stCondLst>
                                    <p:cond delay="250"/>
                                  </p:stCondLst>
                                  <p:childTnLst>
                                    <p:set>
                                      <p:cBhvr>
                                        <p:cTn id="56" dur="1" fill="hold">
                                          <p:stCondLst>
                                            <p:cond delay="249"/>
                                          </p:stCondLst>
                                        </p:cTn>
                                        <p:tgtEl>
                                          <p:spTgt spid="184"/>
                                        </p:tgtEl>
                                        <p:attrNameLst>
                                          <p:attrName>style.visibility</p:attrName>
                                        </p:attrNameLst>
                                      </p:cBhvr>
                                      <p:to>
                                        <p:strVal val="visible"/>
                                      </p:to>
                                    </p:set>
                                  </p:childTnLst>
                                </p:cTn>
                              </p:par>
                              <p:par>
                                <p:cTn id="57" presetID="6" presetClass="emph" presetSubtype="0" accel="100000" autoRev="1" fill="hold" grpId="1" nodeType="withEffect">
                                  <p:stCondLst>
                                    <p:cond delay="250"/>
                                  </p:stCondLst>
                                  <p:childTnLst>
                                    <p:animScale>
                                      <p:cBhvr>
                                        <p:cTn id="58" dur="250" fill="hold"/>
                                        <p:tgtEl>
                                          <p:spTgt spid="184"/>
                                        </p:tgtEl>
                                      </p:cBhvr>
                                      <p:by x="0" y="0"/>
                                    </p:animScale>
                                  </p:childTnLst>
                                </p:cTn>
                              </p:par>
                              <p:par>
                                <p:cTn id="59" presetID="35" presetClass="path" presetSubtype="0" decel="100000" fill="hold" grpId="2" nodeType="withEffect">
                                  <p:stCondLst>
                                    <p:cond delay="250"/>
                                  </p:stCondLst>
                                  <p:childTnLst>
                                    <p:animMotion origin="layout" path="M -2.5E-6 7.40741E-7 L -2.5E-6 -0.12431 " pathEditMode="relative" rAng="0" ptsTypes="AA">
                                      <p:cBhvr>
                                        <p:cTn id="60" dur="600" spd="-100000" fill="hold"/>
                                        <p:tgtEl>
                                          <p:spTgt spid="184"/>
                                        </p:tgtEl>
                                        <p:attrNameLst>
                                          <p:attrName>ppt_x</p:attrName>
                                          <p:attrName>ppt_y</p:attrName>
                                        </p:attrNameLst>
                                      </p:cBhvr>
                                      <p:rCtr x="0" y="-6227"/>
                                    </p:animMotion>
                                  </p:childTnLst>
                                </p:cTn>
                              </p:par>
                              <p:par>
                                <p:cTn id="61" presetID="1" presetClass="entr" presetSubtype="0" fill="hold" grpId="0" nodeType="withEffect">
                                  <p:stCondLst>
                                    <p:cond delay="250"/>
                                  </p:stCondLst>
                                  <p:childTnLst>
                                    <p:set>
                                      <p:cBhvr>
                                        <p:cTn id="62" dur="1" fill="hold">
                                          <p:stCondLst>
                                            <p:cond delay="249"/>
                                          </p:stCondLst>
                                        </p:cTn>
                                        <p:tgtEl>
                                          <p:spTgt spid="176"/>
                                        </p:tgtEl>
                                        <p:attrNameLst>
                                          <p:attrName>style.visibility</p:attrName>
                                        </p:attrNameLst>
                                      </p:cBhvr>
                                      <p:to>
                                        <p:strVal val="visible"/>
                                      </p:to>
                                    </p:set>
                                  </p:childTnLst>
                                </p:cTn>
                              </p:par>
                              <p:par>
                                <p:cTn id="63" presetID="6" presetClass="emph" presetSubtype="0" accel="100000" autoRev="1" fill="hold" grpId="1" nodeType="withEffect">
                                  <p:stCondLst>
                                    <p:cond delay="250"/>
                                  </p:stCondLst>
                                  <p:childTnLst>
                                    <p:animScale>
                                      <p:cBhvr>
                                        <p:cTn id="64" dur="250" fill="hold"/>
                                        <p:tgtEl>
                                          <p:spTgt spid="176"/>
                                        </p:tgtEl>
                                      </p:cBhvr>
                                      <p:by x="0" y="0"/>
                                    </p:animScale>
                                  </p:childTnLst>
                                </p:cTn>
                              </p:par>
                              <p:par>
                                <p:cTn id="65" presetID="35" presetClass="path" presetSubtype="0" decel="100000" fill="hold" grpId="2" nodeType="withEffect">
                                  <p:stCondLst>
                                    <p:cond delay="250"/>
                                  </p:stCondLst>
                                  <p:childTnLst>
                                    <p:animMotion origin="layout" path="M -1.04167E-6 7.40741E-7 L -1.04167E-6 -0.12431 " pathEditMode="relative" rAng="0" ptsTypes="AA">
                                      <p:cBhvr>
                                        <p:cTn id="66" dur="600" spd="-100000" fill="hold"/>
                                        <p:tgtEl>
                                          <p:spTgt spid="176"/>
                                        </p:tgtEl>
                                        <p:attrNameLst>
                                          <p:attrName>ppt_x</p:attrName>
                                          <p:attrName>ppt_y</p:attrName>
                                        </p:attrNameLst>
                                      </p:cBhvr>
                                      <p:rCtr x="0" y="-6227"/>
                                    </p:animMotion>
                                  </p:childTnLst>
                                </p:cTn>
                              </p:par>
                              <p:par>
                                <p:cTn id="67" presetID="1" presetClass="entr" presetSubtype="0" fill="hold" grpId="0" nodeType="withEffect">
                                  <p:stCondLst>
                                    <p:cond delay="250"/>
                                  </p:stCondLst>
                                  <p:childTnLst>
                                    <p:set>
                                      <p:cBhvr>
                                        <p:cTn id="68" dur="1" fill="hold">
                                          <p:stCondLst>
                                            <p:cond delay="249"/>
                                          </p:stCondLst>
                                        </p:cTn>
                                        <p:tgtEl>
                                          <p:spTgt spid="180"/>
                                        </p:tgtEl>
                                        <p:attrNameLst>
                                          <p:attrName>style.visibility</p:attrName>
                                        </p:attrNameLst>
                                      </p:cBhvr>
                                      <p:to>
                                        <p:strVal val="visible"/>
                                      </p:to>
                                    </p:set>
                                  </p:childTnLst>
                                </p:cTn>
                              </p:par>
                              <p:par>
                                <p:cTn id="69" presetID="6" presetClass="emph" presetSubtype="0" accel="100000" autoRev="1" fill="hold" grpId="1" nodeType="withEffect">
                                  <p:stCondLst>
                                    <p:cond delay="250"/>
                                  </p:stCondLst>
                                  <p:childTnLst>
                                    <p:animScale>
                                      <p:cBhvr>
                                        <p:cTn id="70" dur="250" fill="hold"/>
                                        <p:tgtEl>
                                          <p:spTgt spid="180"/>
                                        </p:tgtEl>
                                      </p:cBhvr>
                                      <p:by x="0" y="0"/>
                                    </p:animScale>
                                  </p:childTnLst>
                                </p:cTn>
                              </p:par>
                              <p:par>
                                <p:cTn id="71" presetID="35" presetClass="path" presetSubtype="0" decel="100000" fill="hold" grpId="2" nodeType="withEffect">
                                  <p:stCondLst>
                                    <p:cond delay="250"/>
                                  </p:stCondLst>
                                  <p:childTnLst>
                                    <p:animMotion origin="layout" path="M 6.25E-7 7.40741E-7 L 6.25E-7 -0.12431 " pathEditMode="relative" rAng="0" ptsTypes="AA">
                                      <p:cBhvr>
                                        <p:cTn id="72" dur="600" spd="-100000" fill="hold"/>
                                        <p:tgtEl>
                                          <p:spTgt spid="180"/>
                                        </p:tgtEl>
                                        <p:attrNameLst>
                                          <p:attrName>ppt_x</p:attrName>
                                          <p:attrName>ppt_y</p:attrName>
                                        </p:attrNameLst>
                                      </p:cBhvr>
                                      <p:rCtr x="0" y="-6227"/>
                                    </p:animMotion>
                                  </p:childTnLst>
                                </p:cTn>
                              </p:par>
                              <p:par>
                                <p:cTn id="73" presetID="10" presetClass="entr" presetSubtype="0" fill="hold" nodeType="withEffect">
                                  <p:stCondLst>
                                    <p:cond delay="250"/>
                                  </p:stCondLst>
                                  <p:childTnLst>
                                    <p:set>
                                      <p:cBhvr>
                                        <p:cTn id="74" dur="1" fill="hold">
                                          <p:stCondLst>
                                            <p:cond delay="0"/>
                                          </p:stCondLst>
                                        </p:cTn>
                                        <p:tgtEl>
                                          <p:spTgt spid="195"/>
                                        </p:tgtEl>
                                        <p:attrNameLst>
                                          <p:attrName>style.visibility</p:attrName>
                                        </p:attrNameLst>
                                      </p:cBhvr>
                                      <p:to>
                                        <p:strVal val="visible"/>
                                      </p:to>
                                    </p:set>
                                    <p:animEffect transition="in" filter="fade">
                                      <p:cBhvr>
                                        <p:cTn id="75" dur="500"/>
                                        <p:tgtEl>
                                          <p:spTgt spid="195"/>
                                        </p:tgtEl>
                                      </p:cBhvr>
                                    </p:animEffect>
                                  </p:childTnLst>
                                </p:cTn>
                              </p:par>
                              <p:par>
                                <p:cTn id="76" presetID="10" presetClass="entr" presetSubtype="0" fill="hold" grpId="0" nodeType="withEffect">
                                  <p:stCondLst>
                                    <p:cond delay="600"/>
                                  </p:stCondLst>
                                  <p:childTnLst>
                                    <p:set>
                                      <p:cBhvr>
                                        <p:cTn id="77" dur="1" fill="hold">
                                          <p:stCondLst>
                                            <p:cond delay="0"/>
                                          </p:stCondLst>
                                        </p:cTn>
                                        <p:tgtEl>
                                          <p:spTgt spid="193"/>
                                        </p:tgtEl>
                                        <p:attrNameLst>
                                          <p:attrName>style.visibility</p:attrName>
                                        </p:attrNameLst>
                                      </p:cBhvr>
                                      <p:to>
                                        <p:strVal val="visible"/>
                                      </p:to>
                                    </p:set>
                                    <p:animEffect transition="in" filter="fade">
                                      <p:cBhvr>
                                        <p:cTn id="78" dur="400"/>
                                        <p:tgtEl>
                                          <p:spTgt spid="193"/>
                                        </p:tgtEl>
                                      </p:cBhvr>
                                    </p:animEffect>
                                  </p:childTnLst>
                                </p:cTn>
                              </p:par>
                              <p:par>
                                <p:cTn id="79" presetID="42" presetClass="path" presetSubtype="0" decel="100000" fill="hold" grpId="1" nodeType="withEffect">
                                  <p:stCondLst>
                                    <p:cond delay="300"/>
                                  </p:stCondLst>
                                  <p:childTnLst>
                                    <p:animMotion origin="layout" path="M -4.16667E-6 1.11111E-6 L -4.16667E-6 0.0963 " pathEditMode="relative" rAng="0" ptsTypes="AA">
                                      <p:cBhvr>
                                        <p:cTn id="80" dur="700" spd="-100000" fill="hold"/>
                                        <p:tgtEl>
                                          <p:spTgt spid="193"/>
                                        </p:tgtEl>
                                        <p:attrNameLst>
                                          <p:attrName>ppt_x</p:attrName>
                                          <p:attrName>ppt_y</p:attrName>
                                        </p:attrNameLst>
                                      </p:cBhvr>
                                      <p:rCtr x="0" y="4815"/>
                                    </p:animMotion>
                                  </p:childTnLst>
                                </p:cTn>
                              </p:par>
                              <p:par>
                                <p:cTn id="81" presetID="10" presetClass="entr" presetSubtype="0" fill="hold" grpId="0" nodeType="withEffect">
                                  <p:stCondLst>
                                    <p:cond delay="600"/>
                                  </p:stCondLst>
                                  <p:childTnLst>
                                    <p:set>
                                      <p:cBhvr>
                                        <p:cTn id="82" dur="1" fill="hold">
                                          <p:stCondLst>
                                            <p:cond delay="0"/>
                                          </p:stCondLst>
                                        </p:cTn>
                                        <p:tgtEl>
                                          <p:spTgt spid="185"/>
                                        </p:tgtEl>
                                        <p:attrNameLst>
                                          <p:attrName>style.visibility</p:attrName>
                                        </p:attrNameLst>
                                      </p:cBhvr>
                                      <p:to>
                                        <p:strVal val="visible"/>
                                      </p:to>
                                    </p:set>
                                    <p:animEffect transition="in" filter="fade">
                                      <p:cBhvr>
                                        <p:cTn id="83" dur="400"/>
                                        <p:tgtEl>
                                          <p:spTgt spid="185"/>
                                        </p:tgtEl>
                                      </p:cBhvr>
                                    </p:animEffect>
                                  </p:childTnLst>
                                </p:cTn>
                              </p:par>
                              <p:par>
                                <p:cTn id="84" presetID="42" presetClass="path" presetSubtype="0" decel="100000" fill="hold" grpId="1" nodeType="withEffect">
                                  <p:stCondLst>
                                    <p:cond delay="300"/>
                                  </p:stCondLst>
                                  <p:childTnLst>
                                    <p:animMotion origin="layout" path="M -2.5E-6 1.11111E-6 L -2.5E-6 0.0963 " pathEditMode="relative" rAng="0" ptsTypes="AA">
                                      <p:cBhvr>
                                        <p:cTn id="85" dur="700" spd="-100000" fill="hold"/>
                                        <p:tgtEl>
                                          <p:spTgt spid="185"/>
                                        </p:tgtEl>
                                        <p:attrNameLst>
                                          <p:attrName>ppt_x</p:attrName>
                                          <p:attrName>ppt_y</p:attrName>
                                        </p:attrNameLst>
                                      </p:cBhvr>
                                      <p:rCtr x="0" y="4815"/>
                                    </p:animMotion>
                                  </p:childTnLst>
                                </p:cTn>
                              </p:par>
                              <p:par>
                                <p:cTn id="86" presetID="10" presetClass="entr" presetSubtype="0" fill="hold" grpId="0" nodeType="withEffect">
                                  <p:stCondLst>
                                    <p:cond delay="600"/>
                                  </p:stCondLst>
                                  <p:childTnLst>
                                    <p:set>
                                      <p:cBhvr>
                                        <p:cTn id="87" dur="1" fill="hold">
                                          <p:stCondLst>
                                            <p:cond delay="0"/>
                                          </p:stCondLst>
                                        </p:cTn>
                                        <p:tgtEl>
                                          <p:spTgt spid="177"/>
                                        </p:tgtEl>
                                        <p:attrNameLst>
                                          <p:attrName>style.visibility</p:attrName>
                                        </p:attrNameLst>
                                      </p:cBhvr>
                                      <p:to>
                                        <p:strVal val="visible"/>
                                      </p:to>
                                    </p:set>
                                    <p:animEffect transition="in" filter="fade">
                                      <p:cBhvr>
                                        <p:cTn id="88" dur="400"/>
                                        <p:tgtEl>
                                          <p:spTgt spid="177"/>
                                        </p:tgtEl>
                                      </p:cBhvr>
                                    </p:animEffect>
                                  </p:childTnLst>
                                </p:cTn>
                              </p:par>
                              <p:par>
                                <p:cTn id="89" presetID="42" presetClass="path" presetSubtype="0" decel="100000" fill="hold" grpId="1" nodeType="withEffect">
                                  <p:stCondLst>
                                    <p:cond delay="300"/>
                                  </p:stCondLst>
                                  <p:childTnLst>
                                    <p:animMotion origin="layout" path="M -1.04167E-6 1.11111E-6 L -1.04167E-6 0.0963 " pathEditMode="relative" rAng="0" ptsTypes="AA">
                                      <p:cBhvr>
                                        <p:cTn id="90" dur="700" spd="-100000" fill="hold"/>
                                        <p:tgtEl>
                                          <p:spTgt spid="177"/>
                                        </p:tgtEl>
                                        <p:attrNameLst>
                                          <p:attrName>ppt_x</p:attrName>
                                          <p:attrName>ppt_y</p:attrName>
                                        </p:attrNameLst>
                                      </p:cBhvr>
                                      <p:rCtr x="0" y="4815"/>
                                    </p:animMotion>
                                  </p:childTnLst>
                                </p:cTn>
                              </p:par>
                              <p:par>
                                <p:cTn id="91" presetID="10" presetClass="entr" presetSubtype="0" fill="hold" grpId="0" nodeType="withEffect">
                                  <p:stCondLst>
                                    <p:cond delay="600"/>
                                  </p:stCondLst>
                                  <p:childTnLst>
                                    <p:set>
                                      <p:cBhvr>
                                        <p:cTn id="92" dur="1" fill="hold">
                                          <p:stCondLst>
                                            <p:cond delay="0"/>
                                          </p:stCondLst>
                                        </p:cTn>
                                        <p:tgtEl>
                                          <p:spTgt spid="181"/>
                                        </p:tgtEl>
                                        <p:attrNameLst>
                                          <p:attrName>style.visibility</p:attrName>
                                        </p:attrNameLst>
                                      </p:cBhvr>
                                      <p:to>
                                        <p:strVal val="visible"/>
                                      </p:to>
                                    </p:set>
                                    <p:animEffect transition="in" filter="fade">
                                      <p:cBhvr>
                                        <p:cTn id="93" dur="400"/>
                                        <p:tgtEl>
                                          <p:spTgt spid="181"/>
                                        </p:tgtEl>
                                      </p:cBhvr>
                                    </p:animEffect>
                                  </p:childTnLst>
                                </p:cTn>
                              </p:par>
                              <p:par>
                                <p:cTn id="94" presetID="42" presetClass="path" presetSubtype="0" decel="100000" fill="hold" grpId="1" nodeType="withEffect">
                                  <p:stCondLst>
                                    <p:cond delay="300"/>
                                  </p:stCondLst>
                                  <p:childTnLst>
                                    <p:animMotion origin="layout" path="M 6.25E-7 1.11111E-6 L 6.25E-7 0.0963 " pathEditMode="relative" rAng="0" ptsTypes="AA">
                                      <p:cBhvr>
                                        <p:cTn id="95" dur="700" spd="-100000" fill="hold"/>
                                        <p:tgtEl>
                                          <p:spTgt spid="181"/>
                                        </p:tgtEl>
                                        <p:attrNameLst>
                                          <p:attrName>ppt_x</p:attrName>
                                          <p:attrName>ppt_y</p:attrName>
                                        </p:attrNameLst>
                                      </p:cBhvr>
                                      <p:rCtr x="0" y="4815"/>
                                    </p:animMotion>
                                  </p:childTnLst>
                                </p:cTn>
                              </p:par>
                              <p:par>
                                <p:cTn id="96" presetID="10" presetClass="entr" presetSubtype="0" fill="hold" grpId="0" nodeType="withEffect">
                                  <p:stCondLst>
                                    <p:cond delay="600"/>
                                  </p:stCondLst>
                                  <p:childTnLst>
                                    <p:set>
                                      <p:cBhvr>
                                        <p:cTn id="97" dur="1" fill="hold">
                                          <p:stCondLst>
                                            <p:cond delay="0"/>
                                          </p:stCondLst>
                                        </p:cTn>
                                        <p:tgtEl>
                                          <p:spTgt spid="194"/>
                                        </p:tgtEl>
                                        <p:attrNameLst>
                                          <p:attrName>style.visibility</p:attrName>
                                        </p:attrNameLst>
                                      </p:cBhvr>
                                      <p:to>
                                        <p:strVal val="visible"/>
                                      </p:to>
                                    </p:set>
                                    <p:animEffect transition="in" filter="fade">
                                      <p:cBhvr>
                                        <p:cTn id="98" dur="400"/>
                                        <p:tgtEl>
                                          <p:spTgt spid="194"/>
                                        </p:tgtEl>
                                      </p:cBhvr>
                                    </p:animEffect>
                                  </p:childTnLst>
                                </p:cTn>
                              </p:par>
                              <p:par>
                                <p:cTn id="99" presetID="42" presetClass="path" presetSubtype="0" decel="100000" fill="hold" grpId="1" nodeType="withEffect">
                                  <p:stCondLst>
                                    <p:cond delay="300"/>
                                  </p:stCondLst>
                                  <p:childTnLst>
                                    <p:animMotion origin="layout" path="M -4.16667E-6 -4.44444E-6 L -4.16667E-6 -0.09537 " pathEditMode="relative" rAng="0" ptsTypes="AA">
                                      <p:cBhvr>
                                        <p:cTn id="100" dur="700" spd="-100000" fill="hold"/>
                                        <p:tgtEl>
                                          <p:spTgt spid="194"/>
                                        </p:tgtEl>
                                        <p:attrNameLst>
                                          <p:attrName>ppt_x</p:attrName>
                                          <p:attrName>ppt_y</p:attrName>
                                        </p:attrNameLst>
                                      </p:cBhvr>
                                      <p:rCtr x="0" y="-4769"/>
                                    </p:animMotion>
                                  </p:childTnLst>
                                </p:cTn>
                              </p:par>
                              <p:par>
                                <p:cTn id="101" presetID="10" presetClass="entr" presetSubtype="0" fill="hold" grpId="0" nodeType="withEffect">
                                  <p:stCondLst>
                                    <p:cond delay="600"/>
                                  </p:stCondLst>
                                  <p:childTnLst>
                                    <p:set>
                                      <p:cBhvr>
                                        <p:cTn id="102" dur="1" fill="hold">
                                          <p:stCondLst>
                                            <p:cond delay="0"/>
                                          </p:stCondLst>
                                        </p:cTn>
                                        <p:tgtEl>
                                          <p:spTgt spid="186"/>
                                        </p:tgtEl>
                                        <p:attrNameLst>
                                          <p:attrName>style.visibility</p:attrName>
                                        </p:attrNameLst>
                                      </p:cBhvr>
                                      <p:to>
                                        <p:strVal val="visible"/>
                                      </p:to>
                                    </p:set>
                                    <p:animEffect transition="in" filter="fade">
                                      <p:cBhvr>
                                        <p:cTn id="103" dur="400"/>
                                        <p:tgtEl>
                                          <p:spTgt spid="186"/>
                                        </p:tgtEl>
                                      </p:cBhvr>
                                    </p:animEffect>
                                  </p:childTnLst>
                                </p:cTn>
                              </p:par>
                              <p:par>
                                <p:cTn id="104" presetID="42" presetClass="path" presetSubtype="0" decel="100000" fill="hold" grpId="1" nodeType="withEffect">
                                  <p:stCondLst>
                                    <p:cond delay="300"/>
                                  </p:stCondLst>
                                  <p:childTnLst>
                                    <p:animMotion origin="layout" path="M -2.5E-6 -4.44444E-6 L -2.5E-6 -0.09537 " pathEditMode="relative" rAng="0" ptsTypes="AA">
                                      <p:cBhvr>
                                        <p:cTn id="105" dur="700" spd="-100000" fill="hold"/>
                                        <p:tgtEl>
                                          <p:spTgt spid="186"/>
                                        </p:tgtEl>
                                        <p:attrNameLst>
                                          <p:attrName>ppt_x</p:attrName>
                                          <p:attrName>ppt_y</p:attrName>
                                        </p:attrNameLst>
                                      </p:cBhvr>
                                      <p:rCtr x="0" y="-4769"/>
                                    </p:animMotion>
                                  </p:childTnLst>
                                </p:cTn>
                              </p:par>
                              <p:par>
                                <p:cTn id="106" presetID="10" presetClass="entr" presetSubtype="0" fill="hold" grpId="0" nodeType="withEffect">
                                  <p:stCondLst>
                                    <p:cond delay="600"/>
                                  </p:stCondLst>
                                  <p:childTnLst>
                                    <p:set>
                                      <p:cBhvr>
                                        <p:cTn id="107" dur="1" fill="hold">
                                          <p:stCondLst>
                                            <p:cond delay="0"/>
                                          </p:stCondLst>
                                        </p:cTn>
                                        <p:tgtEl>
                                          <p:spTgt spid="178"/>
                                        </p:tgtEl>
                                        <p:attrNameLst>
                                          <p:attrName>style.visibility</p:attrName>
                                        </p:attrNameLst>
                                      </p:cBhvr>
                                      <p:to>
                                        <p:strVal val="visible"/>
                                      </p:to>
                                    </p:set>
                                    <p:animEffect transition="in" filter="fade">
                                      <p:cBhvr>
                                        <p:cTn id="108" dur="400"/>
                                        <p:tgtEl>
                                          <p:spTgt spid="178"/>
                                        </p:tgtEl>
                                      </p:cBhvr>
                                    </p:animEffect>
                                  </p:childTnLst>
                                </p:cTn>
                              </p:par>
                              <p:par>
                                <p:cTn id="109" presetID="42" presetClass="path" presetSubtype="0" decel="100000" fill="hold" grpId="1" nodeType="withEffect">
                                  <p:stCondLst>
                                    <p:cond delay="300"/>
                                  </p:stCondLst>
                                  <p:childTnLst>
                                    <p:animMotion origin="layout" path="M -1.04167E-6 -4.44444E-6 L -1.04167E-6 -0.09537 " pathEditMode="relative" rAng="0" ptsTypes="AA">
                                      <p:cBhvr>
                                        <p:cTn id="110" dur="700" spd="-100000" fill="hold"/>
                                        <p:tgtEl>
                                          <p:spTgt spid="178"/>
                                        </p:tgtEl>
                                        <p:attrNameLst>
                                          <p:attrName>ppt_x</p:attrName>
                                          <p:attrName>ppt_y</p:attrName>
                                        </p:attrNameLst>
                                      </p:cBhvr>
                                      <p:rCtr x="0" y="-4769"/>
                                    </p:animMotion>
                                  </p:childTnLst>
                                </p:cTn>
                              </p:par>
                              <p:par>
                                <p:cTn id="111" presetID="10" presetClass="entr" presetSubtype="0" fill="hold" grpId="0" nodeType="withEffect">
                                  <p:stCondLst>
                                    <p:cond delay="600"/>
                                  </p:stCondLst>
                                  <p:childTnLst>
                                    <p:set>
                                      <p:cBhvr>
                                        <p:cTn id="112" dur="1" fill="hold">
                                          <p:stCondLst>
                                            <p:cond delay="0"/>
                                          </p:stCondLst>
                                        </p:cTn>
                                        <p:tgtEl>
                                          <p:spTgt spid="182"/>
                                        </p:tgtEl>
                                        <p:attrNameLst>
                                          <p:attrName>style.visibility</p:attrName>
                                        </p:attrNameLst>
                                      </p:cBhvr>
                                      <p:to>
                                        <p:strVal val="visible"/>
                                      </p:to>
                                    </p:set>
                                    <p:animEffect transition="in" filter="fade">
                                      <p:cBhvr>
                                        <p:cTn id="113" dur="400"/>
                                        <p:tgtEl>
                                          <p:spTgt spid="182"/>
                                        </p:tgtEl>
                                      </p:cBhvr>
                                    </p:animEffect>
                                  </p:childTnLst>
                                </p:cTn>
                              </p:par>
                              <p:par>
                                <p:cTn id="114" presetID="42" presetClass="path" presetSubtype="0" decel="100000" fill="hold" grpId="1" nodeType="withEffect">
                                  <p:stCondLst>
                                    <p:cond delay="300"/>
                                  </p:stCondLst>
                                  <p:childTnLst>
                                    <p:animMotion origin="layout" path="M 6.25E-7 -4.44444E-6 L 6.25E-7 -0.09537 " pathEditMode="relative" rAng="0" ptsTypes="AA">
                                      <p:cBhvr>
                                        <p:cTn id="115" dur="700" spd="-100000" fill="hold"/>
                                        <p:tgtEl>
                                          <p:spTgt spid="182"/>
                                        </p:tgtEl>
                                        <p:attrNameLst>
                                          <p:attrName>ppt_x</p:attrName>
                                          <p:attrName>ppt_y</p:attrName>
                                        </p:attrNameLst>
                                      </p:cBhvr>
                                      <p:rCtr x="0" y="-47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5" grpId="2" animBg="1"/>
      <p:bldP spid="176" grpId="0" animBg="1"/>
      <p:bldP spid="176" grpId="1" animBg="1"/>
      <p:bldP spid="176" grpId="2" animBg="1"/>
      <p:bldP spid="177" grpId="0"/>
      <p:bldP spid="177" grpId="1"/>
      <p:bldP spid="178" grpId="0"/>
      <p:bldP spid="178" grpId="1"/>
      <p:bldP spid="179" grpId="0" animBg="1"/>
      <p:bldP spid="179" grpId="1" animBg="1"/>
      <p:bldP spid="179" grpId="2" animBg="1"/>
      <p:bldP spid="180" grpId="0" animBg="1"/>
      <p:bldP spid="180" grpId="1" animBg="1"/>
      <p:bldP spid="180" grpId="2" animBg="1"/>
      <p:bldP spid="181" grpId="0"/>
      <p:bldP spid="181" grpId="1"/>
      <p:bldP spid="182" grpId="0"/>
      <p:bldP spid="182" grpId="1"/>
      <p:bldP spid="183" grpId="0" animBg="1"/>
      <p:bldP spid="183" grpId="1" animBg="1"/>
      <p:bldP spid="183" grpId="2" animBg="1"/>
      <p:bldP spid="184" grpId="0" animBg="1"/>
      <p:bldP spid="184" grpId="1" animBg="1"/>
      <p:bldP spid="184" grpId="2" animBg="1"/>
      <p:bldP spid="185" grpId="0"/>
      <p:bldP spid="185" grpId="1"/>
      <p:bldP spid="186" grpId="0"/>
      <p:bldP spid="186" grpId="1"/>
      <p:bldP spid="187" grpId="0" animBg="1"/>
      <p:bldP spid="187" grpId="1" animBg="1"/>
      <p:bldP spid="188" grpId="0" animBg="1"/>
      <p:bldP spid="188" grpId="1" animBg="1"/>
      <p:bldP spid="189" grpId="0" animBg="1"/>
      <p:bldP spid="189" grpId="1" animBg="1"/>
      <p:bldP spid="190" grpId="0" animBg="1"/>
      <p:bldP spid="190" grpId="1" animBg="1"/>
      <p:bldP spid="191" grpId="0" animBg="1"/>
      <p:bldP spid="191" grpId="1" animBg="1"/>
      <p:bldP spid="191" grpId="2" animBg="1"/>
      <p:bldP spid="192" grpId="0" animBg="1"/>
      <p:bldP spid="192" grpId="1" animBg="1"/>
      <p:bldP spid="192" grpId="2" animBg="1"/>
      <p:bldP spid="193" grpId="0"/>
      <p:bldP spid="193" grpId="1"/>
      <p:bldP spid="194" grpId="0"/>
      <p:bldP spid="19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403659-9613-4599-98B0-A9BCDEFE91D1}"/>
              </a:ext>
            </a:extLst>
          </p:cNvPr>
          <p:cNvPicPr>
            <a:picLocks noChangeAspect="1"/>
          </p:cNvPicPr>
          <p:nvPr/>
        </p:nvPicPr>
        <p:blipFill>
          <a:blip r:embed="rId3"/>
          <a:stretch>
            <a:fillRect/>
          </a:stretch>
        </p:blipFill>
        <p:spPr>
          <a:xfrm>
            <a:off x="3038" y="2311"/>
            <a:ext cx="12185924" cy="6853379"/>
          </a:xfrm>
          <a:prstGeom prst="rect">
            <a:avLst/>
          </a:prstGeom>
        </p:spPr>
      </p:pic>
    </p:spTree>
    <p:extLst>
      <p:ext uri="{BB962C8B-B14F-4D97-AF65-F5344CB8AC3E}">
        <p14:creationId xmlns:p14="http://schemas.microsoft.com/office/powerpoint/2010/main" val="133900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Migration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Simplify and accelerate your migration to the cloud</a:t>
            </a:r>
          </a:p>
        </p:txBody>
      </p:sp>
      <p:grpSp>
        <p:nvGrpSpPr>
          <p:cNvPr id="31" name="Group 30">
            <a:extLst>
              <a:ext uri="{FF2B5EF4-FFF2-40B4-BE49-F238E27FC236}">
                <a16:creationId xmlns:a16="http://schemas.microsoft.com/office/drawing/2014/main" id="{1AF4597F-4E3D-4D5B-A122-8E7424E0238C}"/>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86783353-B529-4C7E-A7C1-386EF3522DEF}"/>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32C79DBC-0EB8-4416-8537-72ED2823B9EE}"/>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DA81FBD-B388-4E4F-9F2B-9BC7D6B43340}"/>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07D42F6E-4DF1-4169-94DC-699B1BBB4234}"/>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9C322BA6-5B81-4A45-B220-BAD219721F4C}"/>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8D932E21-9736-4AE0-A898-6076B3CB927A}"/>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EA0A5A58-D79B-4950-B738-B56468499410}"/>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6596FE65-C8A9-4303-AB87-AEE9F76901B7}"/>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66208F82-08D9-41DE-BA2D-3A39A179D53C}"/>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2824B623-643D-4FEE-B061-CEED5108FA42}"/>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B9017F1D-2E99-4022-AD0A-9459DDF5AB40}"/>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E5FF166E-A5D3-45E6-B0D3-4B728352FC7E}"/>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43B67578-D452-42ED-AB0F-F6E9EFC00F0D}"/>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151BD55D-8D87-4BED-9B05-B753FE2BB74B}"/>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E25DFF25-EFAE-4B86-883E-34C99EA88B50}"/>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4BF776E8-C0FF-4503-956F-640DEAA724D6}"/>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85AEF917-F84E-4863-845A-32825AC6E038}"/>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0881D18E-ADBA-46A6-821A-F1BE1D53428B}"/>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1620AD65-EB08-4AB1-8FC6-9EB9409ED42A}"/>
              </a:ext>
            </a:extLst>
          </p:cNvPr>
          <p:cNvSpPr txBox="1"/>
          <p:nvPr/>
        </p:nvSpPr>
        <p:spPr>
          <a:xfrm>
            <a:off x="2648932" y="2725973"/>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5FF393AF-5A8A-4B91-AF59-681BB195C783}"/>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3D34EB68-EFA9-4E1D-B652-DA8BD2AAA3FE}"/>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C1A7F2C3-5EEB-4FF5-AE53-DD4EF17DC122}"/>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446DB72B-9030-4B08-8AF0-1205A09181AA}"/>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5D7E3816-F023-48E9-8D21-5A2D9C207A57}"/>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2005CBEB-3C3E-4B32-B9FD-6AE82EF5FF00}"/>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Migrate</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Easily discover, assess, right-size, and migrate your </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on-premises VMs to Azure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Site Recovery</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Orchestrate protection and recovery of private clouds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Database Migration Service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Simplify on-premises database migration to the cloud</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Data Box</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Secure, ruggedized appliance for Azure data transfer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Cost Management</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Optimize what you spend on the cloud, while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maximizing cloud potential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10929229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Mobile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Build and deploy cross-platform and native apps for any mobile device</a:t>
            </a:r>
          </a:p>
        </p:txBody>
      </p:sp>
      <p:grpSp>
        <p:nvGrpSpPr>
          <p:cNvPr id="31" name="Group 30">
            <a:extLst>
              <a:ext uri="{FF2B5EF4-FFF2-40B4-BE49-F238E27FC236}">
                <a16:creationId xmlns:a16="http://schemas.microsoft.com/office/drawing/2014/main" id="{48387069-1363-40E1-87F1-FD4F6C6DD68A}"/>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7887081A-0D32-4DAC-B7D7-44F05F877C8E}"/>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2845BA40-36DF-48AC-981D-63355D35430E}"/>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EDDE2DDC-3AAD-4E3E-BE45-969696F99630}"/>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9FF9F1D6-23D0-462C-8E11-4C0A5599552D}"/>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C5278E9B-CE72-4CCA-AB9A-37D72067D92E}"/>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7FF4CF5B-D3BD-44A2-B180-B5E24EF7A301}"/>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0D87AF9A-7B62-4643-A0D5-F7845813B757}"/>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77703FBB-FF62-4E09-B8BB-6CC5F1970886}"/>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47E709CB-BF00-4675-B838-E2C9E2E0E4F1}"/>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7640B1CC-A982-4B36-A578-3684E8E09FC2}"/>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63F952F7-8D00-4014-B42F-58337702E6BD}"/>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39F82061-0900-4609-BD2D-8B2D8A9AB615}"/>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27C31BA9-E2E3-49CA-9513-3C72206AF7F9}"/>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55FC3D29-B365-4378-9D82-26696384713B}"/>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DD7D52CA-3A20-423B-8F36-6E7510C92CF5}"/>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E3A54B15-6086-4380-AA34-C3D84AC12025}"/>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A5E258DC-20A8-475A-88DA-C5ACFB841B9B}"/>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DED40CC5-9B1A-4805-A400-4136EB14ED48}"/>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67FBE9C8-C489-4B62-B83D-2CF30FDE5D07}"/>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B5C04429-12A7-4EB3-A7CF-F346D703C9ED}"/>
              </a:ext>
            </a:extLst>
          </p:cNvPr>
          <p:cNvSpPr txBox="1"/>
          <p:nvPr/>
        </p:nvSpPr>
        <p:spPr>
          <a:xfrm>
            <a:off x="2648932" y="3218626"/>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5B818515-3FC9-4971-B685-D47AE4B33655}"/>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DC21F49E-92FA-4FBD-8835-2E4048BEAE86}"/>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A5BDC742-F7CA-4534-ACD2-A42F18017B51}"/>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D026178F-0C08-400D-9F51-5E4D0B31448D}"/>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6A8A8CC4-210F-48A3-A196-562584275CC5}"/>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Mobile Apps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Build and host the backend for any mobile app</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Notification Hubs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Send push notifications to any platform from </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any back end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Visual Studio App Center</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Ship apps faster by automating application lifestyles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Xamarin</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Create cloud-powered mobile apps faster</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Maps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Simple and secure location APIs provide geospatial context to data</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API Apps</a:t>
                      </a:r>
                    </a:p>
                    <a:p>
                      <a:pPr marL="0" algn="l" defTabSz="932472" rtl="0" eaLnBrk="1" fontAlgn="base" latinLnBrk="0" hangingPunct="1">
                        <a:lnSpc>
                          <a:spcPct val="90000"/>
                        </a:lnSpc>
                        <a:spcBef>
                          <a:spcPct val="0"/>
                        </a:spcBef>
                        <a:spcAft>
                          <a:spcPct val="0"/>
                        </a:spcAft>
                      </a:pPr>
                      <a:r>
                        <a:rPr lang="en-US" sz="1000" b="0" kern="1200" err="1">
                          <a:solidFill>
                            <a:schemeClr val="tx1"/>
                          </a:solidFill>
                          <a:latin typeface="+mn-lt"/>
                          <a:ea typeface="+mn-ea"/>
                          <a:cs typeface="Segoe UI" pitchFamily="34" charset="0"/>
                        </a:rPr>
                        <a:t>Easliy</a:t>
                      </a:r>
                      <a:r>
                        <a:rPr lang="en-US" sz="1000" b="0" kern="1200">
                          <a:solidFill>
                            <a:schemeClr val="tx1"/>
                          </a:solidFill>
                          <a:latin typeface="+mn-lt"/>
                          <a:ea typeface="+mn-ea"/>
                          <a:cs typeface="Segoe UI" pitchFamily="34" charset="0"/>
                        </a:rPr>
                        <a:t> build and consume Cloud APIs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19557410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Networking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Connect cloud and on-premises infrastructure and services to provide your customers and users the </a:t>
            </a:r>
            <a:b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best possible experience</a:t>
            </a:r>
          </a:p>
        </p:txBody>
      </p:sp>
      <p:grpSp>
        <p:nvGrpSpPr>
          <p:cNvPr id="31" name="Group 30">
            <a:extLst>
              <a:ext uri="{FF2B5EF4-FFF2-40B4-BE49-F238E27FC236}">
                <a16:creationId xmlns:a16="http://schemas.microsoft.com/office/drawing/2014/main" id="{42522282-590A-4AC3-BA39-DEA49C850BDD}"/>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207BB88D-F84D-4907-ADBD-EAC9998160A0}"/>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2EF9A953-C487-4747-A2D6-4BB534897B47}"/>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9B0DA8B-63C0-4C7F-A194-743B9DA6E22C}"/>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FB77D39E-184E-492F-88D9-BFADC2AFA77B}"/>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DC330A70-657E-4006-9F53-E5EC6F29029F}"/>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A7FDFB37-06E5-4BF3-BA31-CC6E47173E20}"/>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FFFA638B-60A8-47BF-BDF8-1F95D0D423F0}"/>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AFE4F083-CE00-4807-94B3-E31B236D3597}"/>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F09395E5-0D9E-4F22-9E68-97F1F0B150AD}"/>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D2FE1C66-D020-4996-9F6C-3C1B0E430F8D}"/>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F30FD9A7-E5D0-4F45-AA55-03F276927507}"/>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C4CCBEE1-B137-4DC7-9C99-3FC6CEF7CD39}"/>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359D1852-545B-424D-ADC0-B54E86E96B7B}"/>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4BCFE51E-6AB8-4850-BBDB-FBCB37D50FFC}"/>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7FD31CF8-CBD5-49BE-A7E4-E53163C295C6}"/>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64EEEFC5-0C02-4AA2-925D-365A3F81C0F3}"/>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0AE633C8-60D9-4A37-AC01-ABB621DAF902}"/>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105D4300-342B-47AD-95F0-0EE3C9B6B7E7}"/>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5680D772-99C6-4277-99F3-57957DD31642}"/>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B9E357B8-F990-45A0-969F-FDC3A79DFA1E}"/>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6E7A1793-DD2E-415D-AE65-FA032CACD1D8}"/>
              </a:ext>
            </a:extLst>
          </p:cNvPr>
          <p:cNvSpPr txBox="1"/>
          <p:nvPr/>
        </p:nvSpPr>
        <p:spPr>
          <a:xfrm>
            <a:off x="2648932" y="3711279"/>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52E6F33B-271E-4855-9E4A-2916E4184B29}"/>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5B8F420C-1A30-409F-AC9F-6532A82ABFF6}"/>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80240EEE-EAF1-4718-B2AA-D51F211A2CC8}"/>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C8C0A46E-18CB-48AD-AAB0-F73E5795F391}"/>
              </a:ext>
            </a:extLst>
          </p:cNvPr>
          <p:cNvGraphicFramePr>
            <a:graphicFrameLocks noGrp="1"/>
          </p:cNvGraphicFramePr>
          <p:nvPr/>
        </p:nvGraphicFramePr>
        <p:xfrm>
          <a:off x="4687506" y="2322359"/>
          <a:ext cx="6960942" cy="3253296"/>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Virtual Network</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Provision private networks, optionally connect to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on-premises datacenters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Load Balancer</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Deliver high availability and network performance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to your applications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Application Gateway</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Build secure, scalable, and highly available web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front ends in Azure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VPN Gateway</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Establish secure, cross-premises connectivity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DNS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Host your DNS domain in Azure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Content Delivery Network</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Ensure secure, reliable content delivery with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broad global reach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DDoS Protection</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Protect your applications from Distributed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Denial of Service (DDoS) attacks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Traffic Manager</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Route incoming traffic for high performance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availability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ExpressRoute</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Dedicated private network fiber connections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to Azure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ea typeface="+mn-ea"/>
                          <a:cs typeface="Segoe UI" pitchFamily="34" charset="0"/>
                        </a:rPr>
                        <a:t>Network Watcher</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Network performance monitoring and diagnostics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solution</a:t>
                      </a:r>
                    </a:p>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8674879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Security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Protect your enterprise from advanced threats across hybrid cloud workloads</a:t>
            </a:r>
          </a:p>
        </p:txBody>
      </p:sp>
      <p:grpSp>
        <p:nvGrpSpPr>
          <p:cNvPr id="31" name="Group 30">
            <a:extLst>
              <a:ext uri="{FF2B5EF4-FFF2-40B4-BE49-F238E27FC236}">
                <a16:creationId xmlns:a16="http://schemas.microsoft.com/office/drawing/2014/main" id="{938B7C84-44DC-433C-A4A5-DF7CE9066E4D}"/>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8C0E636F-0976-49B3-856C-65FCC8A0A173}"/>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F00410DE-6C06-400D-84AC-6168FBC8D2F2}"/>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B42E723-5C69-42FC-9393-0E482853DD49}"/>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BE9215E5-FAA5-4976-82D5-C879C05EDECD}"/>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56B09C19-55E2-4428-9EC0-16F99119ACC6}"/>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5AD146E8-A908-402E-9FDA-C5B8E62DA43C}"/>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4F5DF6AD-9AC6-4670-89BA-F0C1E763692B}"/>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CC756657-A68D-4728-95E0-ABAEB10248CF}"/>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1FC5C28A-7EA0-4C3F-BB01-21E0FE7C87F5}"/>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508FE739-16EA-4B36-AC40-A88BF52BE884}"/>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589F36D9-E283-4A94-AF13-EAC0A9D56137}"/>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673AA384-A701-468E-B765-CB178FDB0319}"/>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18D27619-45C7-429E-8CE3-659005091F69}"/>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E905382C-4039-47A5-8FFF-0BA09F03FFD9}"/>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FE2ADCDD-62F2-4B9D-B276-1317292B8CAF}"/>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7D36233F-8C87-459F-A349-9DE0405A2687}"/>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19257D4A-1026-40FA-877C-1D1070D8CCC6}"/>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1E627E39-E75E-46C5-8763-50B5C12F81C2}"/>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AF9F2D59-8233-4D9A-82E5-E9A339759452}"/>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1F67ACC0-AA29-4951-98A3-987005F02682}"/>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A2561097-DF57-493E-897C-39A8FF8C1A8C}"/>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DA0D5E1C-B56C-4C96-B194-A5F576303596}"/>
              </a:ext>
            </a:extLst>
          </p:cNvPr>
          <p:cNvSpPr txBox="1"/>
          <p:nvPr/>
        </p:nvSpPr>
        <p:spPr>
          <a:xfrm>
            <a:off x="2648932" y="4203932"/>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C0C232E7-B847-4888-A4A6-48F1646F08A9}"/>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603B587E-5949-4FD5-AAE2-9C929A15621D}"/>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682885DE-9A92-45C2-ADDE-9E238125A858}"/>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Security Center</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Unify security management and enable advanced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threat protection across hybrid cloud workloads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Key Vault</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Safeguard and maintain control of keys and other secrets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Application Gateway</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Build secure, scalable, and highly available web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front ends in Azure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Information Protection</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Better protect your sensitive information—anytime, anywhere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VPN Gateway</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Establish secure, cross-premises connectivity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Active Directory</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Synchronize on-premises directories and enable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single sign-on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DDoS Protection</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Protect your applications from Distributed </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Denial of Service (DDoS) attacks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Advanced Threat Protection</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Detect and investigate advanced attacks on-premises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in the cloud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3650955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Picture 427"/>
          <p:cNvPicPr>
            <a:picLocks noChangeAspect="1"/>
          </p:cNvPicPr>
          <p:nvPr/>
        </p:nvPicPr>
        <p:blipFill>
          <a:blip r:embed="rId3">
            <a:duotone>
              <a:schemeClr val="accent1">
                <a:shade val="45000"/>
                <a:satMod val="135000"/>
              </a:schemeClr>
              <a:prstClr val="white"/>
            </a:duotone>
          </a:blip>
          <a:stretch>
            <a:fillRect/>
          </a:stretch>
        </p:blipFill>
        <p:spPr>
          <a:xfrm>
            <a:off x="-1340" y="0"/>
            <a:ext cx="12193339" cy="6858000"/>
          </a:xfrm>
          <a:prstGeom prst="rect">
            <a:avLst/>
          </a:prstGeom>
          <a:solidFill>
            <a:schemeClr val="bg1"/>
          </a:solidFill>
          <a:ln>
            <a:noFill/>
          </a:ln>
          <a:effectLst/>
        </p:spPr>
      </p:pic>
      <p:grpSp>
        <p:nvGrpSpPr>
          <p:cNvPr id="484" name="Group 483"/>
          <p:cNvGrpSpPr/>
          <p:nvPr/>
        </p:nvGrpSpPr>
        <p:grpSpPr>
          <a:xfrm>
            <a:off x="-11120" y="1865352"/>
            <a:ext cx="12203119" cy="3861078"/>
            <a:chOff x="-11120" y="1865352"/>
            <a:chExt cx="12203119" cy="3861078"/>
          </a:xfrm>
        </p:grpSpPr>
        <p:sp>
          <p:nvSpPr>
            <p:cNvPr id="332" name="Freeform 5"/>
            <p:cNvSpPr>
              <a:spLocks/>
            </p:cNvSpPr>
            <p:nvPr/>
          </p:nvSpPr>
          <p:spPr bwMode="auto">
            <a:xfrm>
              <a:off x="-11120" y="2452259"/>
              <a:ext cx="2949107" cy="1185957"/>
            </a:xfrm>
            <a:custGeom>
              <a:avLst/>
              <a:gdLst>
                <a:gd name="T0" fmla="*/ 98 w 1494"/>
                <a:gd name="T1" fmla="*/ 16 h 586"/>
                <a:gd name="T2" fmla="*/ 384 w 1494"/>
                <a:gd name="T3" fmla="*/ 0 h 586"/>
                <a:gd name="T4" fmla="*/ 624 w 1494"/>
                <a:gd name="T5" fmla="*/ 32 h 586"/>
                <a:gd name="T6" fmla="*/ 786 w 1494"/>
                <a:gd name="T7" fmla="*/ 92 h 586"/>
                <a:gd name="T8" fmla="*/ 854 w 1494"/>
                <a:gd name="T9" fmla="*/ 126 h 586"/>
                <a:gd name="T10" fmla="*/ 852 w 1494"/>
                <a:gd name="T11" fmla="*/ 96 h 586"/>
                <a:gd name="T12" fmla="*/ 872 w 1494"/>
                <a:gd name="T13" fmla="*/ 86 h 586"/>
                <a:gd name="T14" fmla="*/ 930 w 1494"/>
                <a:gd name="T15" fmla="*/ 116 h 586"/>
                <a:gd name="T16" fmla="*/ 962 w 1494"/>
                <a:gd name="T17" fmla="*/ 158 h 586"/>
                <a:gd name="T18" fmla="*/ 986 w 1494"/>
                <a:gd name="T19" fmla="*/ 164 h 586"/>
                <a:gd name="T20" fmla="*/ 1008 w 1494"/>
                <a:gd name="T21" fmla="*/ 174 h 586"/>
                <a:gd name="T22" fmla="*/ 1018 w 1494"/>
                <a:gd name="T23" fmla="*/ 184 h 586"/>
                <a:gd name="T24" fmla="*/ 1026 w 1494"/>
                <a:gd name="T25" fmla="*/ 202 h 586"/>
                <a:gd name="T26" fmla="*/ 1006 w 1494"/>
                <a:gd name="T27" fmla="*/ 266 h 586"/>
                <a:gd name="T28" fmla="*/ 942 w 1494"/>
                <a:gd name="T29" fmla="*/ 338 h 586"/>
                <a:gd name="T30" fmla="*/ 950 w 1494"/>
                <a:gd name="T31" fmla="*/ 364 h 586"/>
                <a:gd name="T32" fmla="*/ 1024 w 1494"/>
                <a:gd name="T33" fmla="*/ 370 h 586"/>
                <a:gd name="T34" fmla="*/ 1104 w 1494"/>
                <a:gd name="T35" fmla="*/ 394 h 586"/>
                <a:gd name="T36" fmla="*/ 1180 w 1494"/>
                <a:gd name="T37" fmla="*/ 426 h 586"/>
                <a:gd name="T38" fmla="*/ 1236 w 1494"/>
                <a:gd name="T39" fmla="*/ 436 h 586"/>
                <a:gd name="T40" fmla="*/ 1200 w 1494"/>
                <a:gd name="T41" fmla="*/ 484 h 586"/>
                <a:gd name="T42" fmla="*/ 1208 w 1494"/>
                <a:gd name="T43" fmla="*/ 576 h 586"/>
                <a:gd name="T44" fmla="*/ 1234 w 1494"/>
                <a:gd name="T45" fmla="*/ 488 h 586"/>
                <a:gd name="T46" fmla="*/ 1284 w 1494"/>
                <a:gd name="T47" fmla="*/ 428 h 586"/>
                <a:gd name="T48" fmla="*/ 1258 w 1494"/>
                <a:gd name="T49" fmla="*/ 416 h 586"/>
                <a:gd name="T50" fmla="*/ 1262 w 1494"/>
                <a:gd name="T51" fmla="*/ 382 h 586"/>
                <a:gd name="T52" fmla="*/ 1242 w 1494"/>
                <a:gd name="T53" fmla="*/ 352 h 586"/>
                <a:gd name="T54" fmla="*/ 1194 w 1494"/>
                <a:gd name="T55" fmla="*/ 332 h 586"/>
                <a:gd name="T56" fmla="*/ 1182 w 1494"/>
                <a:gd name="T57" fmla="*/ 314 h 586"/>
                <a:gd name="T58" fmla="*/ 1174 w 1494"/>
                <a:gd name="T59" fmla="*/ 280 h 586"/>
                <a:gd name="T60" fmla="*/ 1138 w 1494"/>
                <a:gd name="T61" fmla="*/ 244 h 586"/>
                <a:gd name="T62" fmla="*/ 1150 w 1494"/>
                <a:gd name="T63" fmla="*/ 224 h 586"/>
                <a:gd name="T64" fmla="*/ 1184 w 1494"/>
                <a:gd name="T65" fmla="*/ 232 h 586"/>
                <a:gd name="T66" fmla="*/ 1220 w 1494"/>
                <a:gd name="T67" fmla="*/ 224 h 586"/>
                <a:gd name="T68" fmla="*/ 1240 w 1494"/>
                <a:gd name="T69" fmla="*/ 216 h 586"/>
                <a:gd name="T70" fmla="*/ 1264 w 1494"/>
                <a:gd name="T71" fmla="*/ 216 h 586"/>
                <a:gd name="T72" fmla="*/ 1296 w 1494"/>
                <a:gd name="T73" fmla="*/ 196 h 586"/>
                <a:gd name="T74" fmla="*/ 1296 w 1494"/>
                <a:gd name="T75" fmla="*/ 250 h 586"/>
                <a:gd name="T76" fmla="*/ 1272 w 1494"/>
                <a:gd name="T77" fmla="*/ 304 h 586"/>
                <a:gd name="T78" fmla="*/ 1258 w 1494"/>
                <a:gd name="T79" fmla="*/ 336 h 586"/>
                <a:gd name="T80" fmla="*/ 1262 w 1494"/>
                <a:gd name="T81" fmla="*/ 370 h 586"/>
                <a:gd name="T82" fmla="*/ 1284 w 1494"/>
                <a:gd name="T83" fmla="*/ 372 h 586"/>
                <a:gd name="T84" fmla="*/ 1300 w 1494"/>
                <a:gd name="T85" fmla="*/ 362 h 586"/>
                <a:gd name="T86" fmla="*/ 1324 w 1494"/>
                <a:gd name="T87" fmla="*/ 340 h 586"/>
                <a:gd name="T88" fmla="*/ 1348 w 1494"/>
                <a:gd name="T89" fmla="*/ 324 h 586"/>
                <a:gd name="T90" fmla="*/ 1376 w 1494"/>
                <a:gd name="T91" fmla="*/ 328 h 586"/>
                <a:gd name="T92" fmla="*/ 1394 w 1494"/>
                <a:gd name="T93" fmla="*/ 328 h 586"/>
                <a:gd name="T94" fmla="*/ 1466 w 1494"/>
                <a:gd name="T95" fmla="*/ 308 h 586"/>
                <a:gd name="T96" fmla="*/ 1466 w 1494"/>
                <a:gd name="T97" fmla="*/ 288 h 586"/>
                <a:gd name="T98" fmla="*/ 1472 w 1494"/>
                <a:gd name="T99" fmla="*/ 272 h 586"/>
                <a:gd name="T100" fmla="*/ 1482 w 1494"/>
                <a:gd name="T101" fmla="*/ 238 h 586"/>
                <a:gd name="T102" fmla="*/ 1464 w 1494"/>
                <a:gd name="T103" fmla="*/ 216 h 586"/>
                <a:gd name="T104" fmla="*/ 1432 w 1494"/>
                <a:gd name="T105" fmla="*/ 188 h 586"/>
                <a:gd name="T106" fmla="*/ 1380 w 1494"/>
                <a:gd name="T107" fmla="*/ 148 h 586"/>
                <a:gd name="T108" fmla="*/ 1360 w 1494"/>
                <a:gd name="T109" fmla="*/ 140 h 586"/>
                <a:gd name="T110" fmla="*/ 1348 w 1494"/>
                <a:gd name="T111" fmla="*/ 126 h 586"/>
                <a:gd name="T112" fmla="*/ 1316 w 1494"/>
                <a:gd name="T113" fmla="*/ 126 h 586"/>
                <a:gd name="T114" fmla="*/ 1320 w 1494"/>
                <a:gd name="T115" fmla="*/ 13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94" h="586">
                  <a:moveTo>
                    <a:pt x="0" y="28"/>
                  </a:moveTo>
                  <a:lnTo>
                    <a:pt x="0" y="28"/>
                  </a:lnTo>
                  <a:lnTo>
                    <a:pt x="10" y="26"/>
                  </a:lnTo>
                  <a:lnTo>
                    <a:pt x="30" y="24"/>
                  </a:lnTo>
                  <a:lnTo>
                    <a:pt x="98" y="16"/>
                  </a:lnTo>
                  <a:lnTo>
                    <a:pt x="144" y="10"/>
                  </a:lnTo>
                  <a:lnTo>
                    <a:pt x="196" y="6"/>
                  </a:lnTo>
                  <a:lnTo>
                    <a:pt x="256" y="2"/>
                  </a:lnTo>
                  <a:lnTo>
                    <a:pt x="318" y="0"/>
                  </a:lnTo>
                  <a:lnTo>
                    <a:pt x="384" y="0"/>
                  </a:lnTo>
                  <a:lnTo>
                    <a:pt x="452" y="4"/>
                  </a:lnTo>
                  <a:lnTo>
                    <a:pt x="522" y="12"/>
                  </a:lnTo>
                  <a:lnTo>
                    <a:pt x="556" y="18"/>
                  </a:lnTo>
                  <a:lnTo>
                    <a:pt x="590" y="24"/>
                  </a:lnTo>
                  <a:lnTo>
                    <a:pt x="624" y="32"/>
                  </a:lnTo>
                  <a:lnTo>
                    <a:pt x="658" y="40"/>
                  </a:lnTo>
                  <a:lnTo>
                    <a:pt x="692" y="52"/>
                  </a:lnTo>
                  <a:lnTo>
                    <a:pt x="724" y="64"/>
                  </a:lnTo>
                  <a:lnTo>
                    <a:pt x="756" y="76"/>
                  </a:lnTo>
                  <a:lnTo>
                    <a:pt x="786" y="92"/>
                  </a:lnTo>
                  <a:lnTo>
                    <a:pt x="816" y="110"/>
                  </a:lnTo>
                  <a:lnTo>
                    <a:pt x="846" y="128"/>
                  </a:lnTo>
                  <a:lnTo>
                    <a:pt x="846" y="128"/>
                  </a:lnTo>
                  <a:lnTo>
                    <a:pt x="848" y="128"/>
                  </a:lnTo>
                  <a:lnTo>
                    <a:pt x="854" y="126"/>
                  </a:lnTo>
                  <a:lnTo>
                    <a:pt x="862" y="120"/>
                  </a:lnTo>
                  <a:lnTo>
                    <a:pt x="862" y="120"/>
                  </a:lnTo>
                  <a:lnTo>
                    <a:pt x="858" y="114"/>
                  </a:lnTo>
                  <a:lnTo>
                    <a:pt x="854" y="102"/>
                  </a:lnTo>
                  <a:lnTo>
                    <a:pt x="852" y="96"/>
                  </a:lnTo>
                  <a:lnTo>
                    <a:pt x="852" y="90"/>
                  </a:lnTo>
                  <a:lnTo>
                    <a:pt x="854" y="86"/>
                  </a:lnTo>
                  <a:lnTo>
                    <a:pt x="858" y="84"/>
                  </a:lnTo>
                  <a:lnTo>
                    <a:pt x="858" y="84"/>
                  </a:lnTo>
                  <a:lnTo>
                    <a:pt x="872" y="86"/>
                  </a:lnTo>
                  <a:lnTo>
                    <a:pt x="886" y="90"/>
                  </a:lnTo>
                  <a:lnTo>
                    <a:pt x="904" y="98"/>
                  </a:lnTo>
                  <a:lnTo>
                    <a:pt x="904" y="98"/>
                  </a:lnTo>
                  <a:lnTo>
                    <a:pt x="918" y="108"/>
                  </a:lnTo>
                  <a:lnTo>
                    <a:pt x="930" y="116"/>
                  </a:lnTo>
                  <a:lnTo>
                    <a:pt x="936" y="124"/>
                  </a:lnTo>
                  <a:lnTo>
                    <a:pt x="936" y="124"/>
                  </a:lnTo>
                  <a:lnTo>
                    <a:pt x="948" y="142"/>
                  </a:lnTo>
                  <a:lnTo>
                    <a:pt x="962" y="158"/>
                  </a:lnTo>
                  <a:lnTo>
                    <a:pt x="962" y="158"/>
                  </a:lnTo>
                  <a:lnTo>
                    <a:pt x="970" y="164"/>
                  </a:lnTo>
                  <a:lnTo>
                    <a:pt x="974" y="168"/>
                  </a:lnTo>
                  <a:lnTo>
                    <a:pt x="978" y="168"/>
                  </a:lnTo>
                  <a:lnTo>
                    <a:pt x="978" y="168"/>
                  </a:lnTo>
                  <a:lnTo>
                    <a:pt x="986" y="164"/>
                  </a:lnTo>
                  <a:lnTo>
                    <a:pt x="992" y="164"/>
                  </a:lnTo>
                  <a:lnTo>
                    <a:pt x="992" y="164"/>
                  </a:lnTo>
                  <a:lnTo>
                    <a:pt x="998" y="164"/>
                  </a:lnTo>
                  <a:lnTo>
                    <a:pt x="1004" y="166"/>
                  </a:lnTo>
                  <a:lnTo>
                    <a:pt x="1008" y="174"/>
                  </a:lnTo>
                  <a:lnTo>
                    <a:pt x="1008" y="174"/>
                  </a:lnTo>
                  <a:lnTo>
                    <a:pt x="1012" y="186"/>
                  </a:lnTo>
                  <a:lnTo>
                    <a:pt x="1012" y="186"/>
                  </a:lnTo>
                  <a:lnTo>
                    <a:pt x="1014" y="184"/>
                  </a:lnTo>
                  <a:lnTo>
                    <a:pt x="1018" y="184"/>
                  </a:lnTo>
                  <a:lnTo>
                    <a:pt x="1022" y="186"/>
                  </a:lnTo>
                  <a:lnTo>
                    <a:pt x="1022" y="186"/>
                  </a:lnTo>
                  <a:lnTo>
                    <a:pt x="1024" y="188"/>
                  </a:lnTo>
                  <a:lnTo>
                    <a:pt x="1026" y="192"/>
                  </a:lnTo>
                  <a:lnTo>
                    <a:pt x="1026" y="202"/>
                  </a:lnTo>
                  <a:lnTo>
                    <a:pt x="1028" y="216"/>
                  </a:lnTo>
                  <a:lnTo>
                    <a:pt x="1028" y="216"/>
                  </a:lnTo>
                  <a:lnTo>
                    <a:pt x="1022" y="230"/>
                  </a:lnTo>
                  <a:lnTo>
                    <a:pt x="1016" y="246"/>
                  </a:lnTo>
                  <a:lnTo>
                    <a:pt x="1006" y="266"/>
                  </a:lnTo>
                  <a:lnTo>
                    <a:pt x="992" y="288"/>
                  </a:lnTo>
                  <a:lnTo>
                    <a:pt x="976" y="308"/>
                  </a:lnTo>
                  <a:lnTo>
                    <a:pt x="966" y="320"/>
                  </a:lnTo>
                  <a:lnTo>
                    <a:pt x="954" y="330"/>
                  </a:lnTo>
                  <a:lnTo>
                    <a:pt x="942" y="338"/>
                  </a:lnTo>
                  <a:lnTo>
                    <a:pt x="930" y="346"/>
                  </a:lnTo>
                  <a:lnTo>
                    <a:pt x="930" y="346"/>
                  </a:lnTo>
                  <a:lnTo>
                    <a:pt x="934" y="352"/>
                  </a:lnTo>
                  <a:lnTo>
                    <a:pt x="940" y="358"/>
                  </a:lnTo>
                  <a:lnTo>
                    <a:pt x="950" y="364"/>
                  </a:lnTo>
                  <a:lnTo>
                    <a:pt x="964" y="370"/>
                  </a:lnTo>
                  <a:lnTo>
                    <a:pt x="980" y="374"/>
                  </a:lnTo>
                  <a:lnTo>
                    <a:pt x="1000" y="374"/>
                  </a:lnTo>
                  <a:lnTo>
                    <a:pt x="1024" y="370"/>
                  </a:lnTo>
                  <a:lnTo>
                    <a:pt x="1024" y="370"/>
                  </a:lnTo>
                  <a:lnTo>
                    <a:pt x="1046" y="384"/>
                  </a:lnTo>
                  <a:lnTo>
                    <a:pt x="1062" y="392"/>
                  </a:lnTo>
                  <a:lnTo>
                    <a:pt x="1070" y="394"/>
                  </a:lnTo>
                  <a:lnTo>
                    <a:pt x="1080" y="394"/>
                  </a:lnTo>
                  <a:lnTo>
                    <a:pt x="1104" y="394"/>
                  </a:lnTo>
                  <a:lnTo>
                    <a:pt x="1104" y="394"/>
                  </a:lnTo>
                  <a:lnTo>
                    <a:pt x="1114" y="398"/>
                  </a:lnTo>
                  <a:lnTo>
                    <a:pt x="1138" y="410"/>
                  </a:lnTo>
                  <a:lnTo>
                    <a:pt x="1166" y="422"/>
                  </a:lnTo>
                  <a:lnTo>
                    <a:pt x="1180" y="426"/>
                  </a:lnTo>
                  <a:lnTo>
                    <a:pt x="1194" y="430"/>
                  </a:lnTo>
                  <a:lnTo>
                    <a:pt x="1194" y="430"/>
                  </a:lnTo>
                  <a:lnTo>
                    <a:pt x="1242" y="432"/>
                  </a:lnTo>
                  <a:lnTo>
                    <a:pt x="1242" y="432"/>
                  </a:lnTo>
                  <a:lnTo>
                    <a:pt x="1236" y="436"/>
                  </a:lnTo>
                  <a:lnTo>
                    <a:pt x="1222" y="450"/>
                  </a:lnTo>
                  <a:lnTo>
                    <a:pt x="1214" y="458"/>
                  </a:lnTo>
                  <a:lnTo>
                    <a:pt x="1206" y="466"/>
                  </a:lnTo>
                  <a:lnTo>
                    <a:pt x="1202" y="476"/>
                  </a:lnTo>
                  <a:lnTo>
                    <a:pt x="1200" y="484"/>
                  </a:lnTo>
                  <a:lnTo>
                    <a:pt x="1200" y="484"/>
                  </a:lnTo>
                  <a:lnTo>
                    <a:pt x="1200" y="506"/>
                  </a:lnTo>
                  <a:lnTo>
                    <a:pt x="1202" y="534"/>
                  </a:lnTo>
                  <a:lnTo>
                    <a:pt x="1204" y="564"/>
                  </a:lnTo>
                  <a:lnTo>
                    <a:pt x="1208" y="576"/>
                  </a:lnTo>
                  <a:lnTo>
                    <a:pt x="1212" y="586"/>
                  </a:lnTo>
                  <a:lnTo>
                    <a:pt x="1212" y="586"/>
                  </a:lnTo>
                  <a:lnTo>
                    <a:pt x="1220" y="540"/>
                  </a:lnTo>
                  <a:lnTo>
                    <a:pt x="1230" y="504"/>
                  </a:lnTo>
                  <a:lnTo>
                    <a:pt x="1234" y="488"/>
                  </a:lnTo>
                  <a:lnTo>
                    <a:pt x="1240" y="480"/>
                  </a:lnTo>
                  <a:lnTo>
                    <a:pt x="1240" y="480"/>
                  </a:lnTo>
                  <a:lnTo>
                    <a:pt x="1250" y="464"/>
                  </a:lnTo>
                  <a:lnTo>
                    <a:pt x="1266" y="446"/>
                  </a:lnTo>
                  <a:lnTo>
                    <a:pt x="1284" y="428"/>
                  </a:lnTo>
                  <a:lnTo>
                    <a:pt x="1242" y="426"/>
                  </a:lnTo>
                  <a:lnTo>
                    <a:pt x="1242" y="426"/>
                  </a:lnTo>
                  <a:lnTo>
                    <a:pt x="1250" y="422"/>
                  </a:lnTo>
                  <a:lnTo>
                    <a:pt x="1254" y="420"/>
                  </a:lnTo>
                  <a:lnTo>
                    <a:pt x="1258" y="416"/>
                  </a:lnTo>
                  <a:lnTo>
                    <a:pt x="1258" y="416"/>
                  </a:lnTo>
                  <a:lnTo>
                    <a:pt x="1258" y="396"/>
                  </a:lnTo>
                  <a:lnTo>
                    <a:pt x="1260" y="386"/>
                  </a:lnTo>
                  <a:lnTo>
                    <a:pt x="1260" y="382"/>
                  </a:lnTo>
                  <a:lnTo>
                    <a:pt x="1262" y="382"/>
                  </a:lnTo>
                  <a:lnTo>
                    <a:pt x="1262" y="382"/>
                  </a:lnTo>
                  <a:lnTo>
                    <a:pt x="1262" y="380"/>
                  </a:lnTo>
                  <a:lnTo>
                    <a:pt x="1262" y="376"/>
                  </a:lnTo>
                  <a:lnTo>
                    <a:pt x="1254" y="366"/>
                  </a:lnTo>
                  <a:lnTo>
                    <a:pt x="1242" y="352"/>
                  </a:lnTo>
                  <a:lnTo>
                    <a:pt x="1242" y="352"/>
                  </a:lnTo>
                  <a:lnTo>
                    <a:pt x="1234" y="346"/>
                  </a:lnTo>
                  <a:lnTo>
                    <a:pt x="1226" y="342"/>
                  </a:lnTo>
                  <a:lnTo>
                    <a:pt x="1210" y="336"/>
                  </a:lnTo>
                  <a:lnTo>
                    <a:pt x="1194" y="332"/>
                  </a:lnTo>
                  <a:lnTo>
                    <a:pt x="1188" y="328"/>
                  </a:lnTo>
                  <a:lnTo>
                    <a:pt x="1186" y="324"/>
                  </a:lnTo>
                  <a:lnTo>
                    <a:pt x="1186" y="324"/>
                  </a:lnTo>
                  <a:lnTo>
                    <a:pt x="1184" y="320"/>
                  </a:lnTo>
                  <a:lnTo>
                    <a:pt x="1182" y="314"/>
                  </a:lnTo>
                  <a:lnTo>
                    <a:pt x="1180" y="300"/>
                  </a:lnTo>
                  <a:lnTo>
                    <a:pt x="1178" y="286"/>
                  </a:lnTo>
                  <a:lnTo>
                    <a:pt x="1176" y="282"/>
                  </a:lnTo>
                  <a:lnTo>
                    <a:pt x="1174" y="280"/>
                  </a:lnTo>
                  <a:lnTo>
                    <a:pt x="1174" y="280"/>
                  </a:lnTo>
                  <a:lnTo>
                    <a:pt x="1156" y="272"/>
                  </a:lnTo>
                  <a:lnTo>
                    <a:pt x="1146" y="266"/>
                  </a:lnTo>
                  <a:lnTo>
                    <a:pt x="1140" y="260"/>
                  </a:lnTo>
                  <a:lnTo>
                    <a:pt x="1140" y="260"/>
                  </a:lnTo>
                  <a:lnTo>
                    <a:pt x="1138" y="244"/>
                  </a:lnTo>
                  <a:lnTo>
                    <a:pt x="1138" y="234"/>
                  </a:lnTo>
                  <a:lnTo>
                    <a:pt x="1138" y="234"/>
                  </a:lnTo>
                  <a:lnTo>
                    <a:pt x="1140" y="232"/>
                  </a:lnTo>
                  <a:lnTo>
                    <a:pt x="1144" y="228"/>
                  </a:lnTo>
                  <a:lnTo>
                    <a:pt x="1150" y="224"/>
                  </a:lnTo>
                  <a:lnTo>
                    <a:pt x="1156" y="222"/>
                  </a:lnTo>
                  <a:lnTo>
                    <a:pt x="1160" y="224"/>
                  </a:lnTo>
                  <a:lnTo>
                    <a:pt x="1160" y="224"/>
                  </a:lnTo>
                  <a:lnTo>
                    <a:pt x="1184" y="232"/>
                  </a:lnTo>
                  <a:lnTo>
                    <a:pt x="1184" y="232"/>
                  </a:lnTo>
                  <a:lnTo>
                    <a:pt x="1190" y="228"/>
                  </a:lnTo>
                  <a:lnTo>
                    <a:pt x="1196" y="224"/>
                  </a:lnTo>
                  <a:lnTo>
                    <a:pt x="1202" y="224"/>
                  </a:lnTo>
                  <a:lnTo>
                    <a:pt x="1202" y="224"/>
                  </a:lnTo>
                  <a:lnTo>
                    <a:pt x="1220" y="224"/>
                  </a:lnTo>
                  <a:lnTo>
                    <a:pt x="1220" y="224"/>
                  </a:lnTo>
                  <a:lnTo>
                    <a:pt x="1226" y="222"/>
                  </a:lnTo>
                  <a:lnTo>
                    <a:pt x="1230" y="220"/>
                  </a:lnTo>
                  <a:lnTo>
                    <a:pt x="1236" y="216"/>
                  </a:lnTo>
                  <a:lnTo>
                    <a:pt x="1240" y="216"/>
                  </a:lnTo>
                  <a:lnTo>
                    <a:pt x="1240" y="216"/>
                  </a:lnTo>
                  <a:lnTo>
                    <a:pt x="1250" y="216"/>
                  </a:lnTo>
                  <a:lnTo>
                    <a:pt x="1260" y="216"/>
                  </a:lnTo>
                  <a:lnTo>
                    <a:pt x="1260" y="216"/>
                  </a:lnTo>
                  <a:lnTo>
                    <a:pt x="1264" y="216"/>
                  </a:lnTo>
                  <a:lnTo>
                    <a:pt x="1268" y="212"/>
                  </a:lnTo>
                  <a:lnTo>
                    <a:pt x="1278" y="204"/>
                  </a:lnTo>
                  <a:lnTo>
                    <a:pt x="1288" y="198"/>
                  </a:lnTo>
                  <a:lnTo>
                    <a:pt x="1292" y="196"/>
                  </a:lnTo>
                  <a:lnTo>
                    <a:pt x="1296" y="196"/>
                  </a:lnTo>
                  <a:lnTo>
                    <a:pt x="1296" y="196"/>
                  </a:lnTo>
                  <a:lnTo>
                    <a:pt x="1308" y="198"/>
                  </a:lnTo>
                  <a:lnTo>
                    <a:pt x="1314" y="198"/>
                  </a:lnTo>
                  <a:lnTo>
                    <a:pt x="1314" y="198"/>
                  </a:lnTo>
                  <a:lnTo>
                    <a:pt x="1296" y="250"/>
                  </a:lnTo>
                  <a:lnTo>
                    <a:pt x="1282" y="288"/>
                  </a:lnTo>
                  <a:lnTo>
                    <a:pt x="1276" y="300"/>
                  </a:lnTo>
                  <a:lnTo>
                    <a:pt x="1274" y="302"/>
                  </a:lnTo>
                  <a:lnTo>
                    <a:pt x="1272" y="304"/>
                  </a:lnTo>
                  <a:lnTo>
                    <a:pt x="1272" y="304"/>
                  </a:lnTo>
                  <a:lnTo>
                    <a:pt x="1268" y="304"/>
                  </a:lnTo>
                  <a:lnTo>
                    <a:pt x="1266" y="308"/>
                  </a:lnTo>
                  <a:lnTo>
                    <a:pt x="1262" y="318"/>
                  </a:lnTo>
                  <a:lnTo>
                    <a:pt x="1260" y="328"/>
                  </a:lnTo>
                  <a:lnTo>
                    <a:pt x="1258" y="336"/>
                  </a:lnTo>
                  <a:lnTo>
                    <a:pt x="1258" y="336"/>
                  </a:lnTo>
                  <a:lnTo>
                    <a:pt x="1258" y="350"/>
                  </a:lnTo>
                  <a:lnTo>
                    <a:pt x="1258" y="360"/>
                  </a:lnTo>
                  <a:lnTo>
                    <a:pt x="1262" y="370"/>
                  </a:lnTo>
                  <a:lnTo>
                    <a:pt x="1262" y="370"/>
                  </a:lnTo>
                  <a:lnTo>
                    <a:pt x="1264" y="372"/>
                  </a:lnTo>
                  <a:lnTo>
                    <a:pt x="1268" y="372"/>
                  </a:lnTo>
                  <a:lnTo>
                    <a:pt x="1276" y="374"/>
                  </a:lnTo>
                  <a:lnTo>
                    <a:pt x="1284" y="372"/>
                  </a:lnTo>
                  <a:lnTo>
                    <a:pt x="1284" y="372"/>
                  </a:lnTo>
                  <a:lnTo>
                    <a:pt x="1288" y="368"/>
                  </a:lnTo>
                  <a:lnTo>
                    <a:pt x="1290" y="364"/>
                  </a:lnTo>
                  <a:lnTo>
                    <a:pt x="1296" y="362"/>
                  </a:lnTo>
                  <a:lnTo>
                    <a:pt x="1296" y="362"/>
                  </a:lnTo>
                  <a:lnTo>
                    <a:pt x="1300" y="362"/>
                  </a:lnTo>
                  <a:lnTo>
                    <a:pt x="1302" y="358"/>
                  </a:lnTo>
                  <a:lnTo>
                    <a:pt x="1310" y="350"/>
                  </a:lnTo>
                  <a:lnTo>
                    <a:pt x="1318" y="342"/>
                  </a:lnTo>
                  <a:lnTo>
                    <a:pt x="1320" y="340"/>
                  </a:lnTo>
                  <a:lnTo>
                    <a:pt x="1324" y="340"/>
                  </a:lnTo>
                  <a:lnTo>
                    <a:pt x="1324" y="340"/>
                  </a:lnTo>
                  <a:lnTo>
                    <a:pt x="1330" y="336"/>
                  </a:lnTo>
                  <a:lnTo>
                    <a:pt x="1336" y="332"/>
                  </a:lnTo>
                  <a:lnTo>
                    <a:pt x="1344" y="326"/>
                  </a:lnTo>
                  <a:lnTo>
                    <a:pt x="1348" y="324"/>
                  </a:lnTo>
                  <a:lnTo>
                    <a:pt x="1354" y="324"/>
                  </a:lnTo>
                  <a:lnTo>
                    <a:pt x="1354" y="324"/>
                  </a:lnTo>
                  <a:lnTo>
                    <a:pt x="1362" y="324"/>
                  </a:lnTo>
                  <a:lnTo>
                    <a:pt x="1370" y="326"/>
                  </a:lnTo>
                  <a:lnTo>
                    <a:pt x="1376" y="328"/>
                  </a:lnTo>
                  <a:lnTo>
                    <a:pt x="1380" y="330"/>
                  </a:lnTo>
                  <a:lnTo>
                    <a:pt x="1380" y="330"/>
                  </a:lnTo>
                  <a:lnTo>
                    <a:pt x="1388" y="328"/>
                  </a:lnTo>
                  <a:lnTo>
                    <a:pt x="1394" y="328"/>
                  </a:lnTo>
                  <a:lnTo>
                    <a:pt x="1394" y="328"/>
                  </a:lnTo>
                  <a:lnTo>
                    <a:pt x="1456" y="322"/>
                  </a:lnTo>
                  <a:lnTo>
                    <a:pt x="1456" y="322"/>
                  </a:lnTo>
                  <a:lnTo>
                    <a:pt x="1460" y="322"/>
                  </a:lnTo>
                  <a:lnTo>
                    <a:pt x="1462" y="318"/>
                  </a:lnTo>
                  <a:lnTo>
                    <a:pt x="1466" y="308"/>
                  </a:lnTo>
                  <a:lnTo>
                    <a:pt x="1470" y="298"/>
                  </a:lnTo>
                  <a:lnTo>
                    <a:pt x="1470" y="290"/>
                  </a:lnTo>
                  <a:lnTo>
                    <a:pt x="1470" y="290"/>
                  </a:lnTo>
                  <a:lnTo>
                    <a:pt x="1468" y="288"/>
                  </a:lnTo>
                  <a:lnTo>
                    <a:pt x="1466" y="288"/>
                  </a:lnTo>
                  <a:lnTo>
                    <a:pt x="1464" y="284"/>
                  </a:lnTo>
                  <a:lnTo>
                    <a:pt x="1464" y="278"/>
                  </a:lnTo>
                  <a:lnTo>
                    <a:pt x="1464" y="278"/>
                  </a:lnTo>
                  <a:lnTo>
                    <a:pt x="1466" y="274"/>
                  </a:lnTo>
                  <a:lnTo>
                    <a:pt x="1472" y="272"/>
                  </a:lnTo>
                  <a:lnTo>
                    <a:pt x="1480" y="270"/>
                  </a:lnTo>
                  <a:lnTo>
                    <a:pt x="1494" y="244"/>
                  </a:lnTo>
                  <a:lnTo>
                    <a:pt x="1494" y="244"/>
                  </a:lnTo>
                  <a:lnTo>
                    <a:pt x="1488" y="244"/>
                  </a:lnTo>
                  <a:lnTo>
                    <a:pt x="1482" y="238"/>
                  </a:lnTo>
                  <a:lnTo>
                    <a:pt x="1474" y="232"/>
                  </a:lnTo>
                  <a:lnTo>
                    <a:pt x="1470" y="224"/>
                  </a:lnTo>
                  <a:lnTo>
                    <a:pt x="1470" y="224"/>
                  </a:lnTo>
                  <a:lnTo>
                    <a:pt x="1468" y="220"/>
                  </a:lnTo>
                  <a:lnTo>
                    <a:pt x="1464" y="216"/>
                  </a:lnTo>
                  <a:lnTo>
                    <a:pt x="1460" y="214"/>
                  </a:lnTo>
                  <a:lnTo>
                    <a:pt x="1458" y="210"/>
                  </a:lnTo>
                  <a:lnTo>
                    <a:pt x="1458" y="210"/>
                  </a:lnTo>
                  <a:lnTo>
                    <a:pt x="1450" y="202"/>
                  </a:lnTo>
                  <a:lnTo>
                    <a:pt x="1432" y="188"/>
                  </a:lnTo>
                  <a:lnTo>
                    <a:pt x="1406" y="168"/>
                  </a:lnTo>
                  <a:lnTo>
                    <a:pt x="1386" y="158"/>
                  </a:lnTo>
                  <a:lnTo>
                    <a:pt x="1386" y="158"/>
                  </a:lnTo>
                  <a:lnTo>
                    <a:pt x="1384" y="152"/>
                  </a:lnTo>
                  <a:lnTo>
                    <a:pt x="1380" y="148"/>
                  </a:lnTo>
                  <a:lnTo>
                    <a:pt x="1376" y="146"/>
                  </a:lnTo>
                  <a:lnTo>
                    <a:pt x="1376" y="146"/>
                  </a:lnTo>
                  <a:lnTo>
                    <a:pt x="1368" y="146"/>
                  </a:lnTo>
                  <a:lnTo>
                    <a:pt x="1364" y="144"/>
                  </a:lnTo>
                  <a:lnTo>
                    <a:pt x="1360" y="140"/>
                  </a:lnTo>
                  <a:lnTo>
                    <a:pt x="1360" y="140"/>
                  </a:lnTo>
                  <a:lnTo>
                    <a:pt x="1352" y="130"/>
                  </a:lnTo>
                  <a:lnTo>
                    <a:pt x="1350" y="128"/>
                  </a:lnTo>
                  <a:lnTo>
                    <a:pt x="1348" y="126"/>
                  </a:lnTo>
                  <a:lnTo>
                    <a:pt x="1348" y="126"/>
                  </a:lnTo>
                  <a:lnTo>
                    <a:pt x="1334" y="122"/>
                  </a:lnTo>
                  <a:lnTo>
                    <a:pt x="1324" y="122"/>
                  </a:lnTo>
                  <a:lnTo>
                    <a:pt x="1320" y="124"/>
                  </a:lnTo>
                  <a:lnTo>
                    <a:pt x="1316" y="126"/>
                  </a:lnTo>
                  <a:lnTo>
                    <a:pt x="1316" y="126"/>
                  </a:lnTo>
                  <a:lnTo>
                    <a:pt x="1316" y="130"/>
                  </a:lnTo>
                  <a:lnTo>
                    <a:pt x="1318" y="132"/>
                  </a:lnTo>
                  <a:lnTo>
                    <a:pt x="1320" y="132"/>
                  </a:lnTo>
                  <a:lnTo>
                    <a:pt x="1320" y="136"/>
                  </a:lnTo>
                  <a:lnTo>
                    <a:pt x="1320" y="136"/>
                  </a:lnTo>
                  <a:lnTo>
                    <a:pt x="1318" y="146"/>
                  </a:lnTo>
                  <a:lnTo>
                    <a:pt x="1316" y="158"/>
                  </a:lnTo>
                  <a:lnTo>
                    <a:pt x="1316" y="158"/>
                  </a:lnTo>
                  <a:lnTo>
                    <a:pt x="1318" y="19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3" name="Freeform 6"/>
            <p:cNvSpPr>
              <a:spLocks/>
            </p:cNvSpPr>
            <p:nvPr/>
          </p:nvSpPr>
          <p:spPr bwMode="auto">
            <a:xfrm>
              <a:off x="-11120" y="2557498"/>
              <a:ext cx="1713404" cy="190239"/>
            </a:xfrm>
            <a:custGeom>
              <a:avLst/>
              <a:gdLst>
                <a:gd name="T0" fmla="*/ 0 w 868"/>
                <a:gd name="T1" fmla="*/ 28 h 94"/>
                <a:gd name="T2" fmla="*/ 0 w 868"/>
                <a:gd name="T3" fmla="*/ 28 h 94"/>
                <a:gd name="T4" fmla="*/ 118 w 868"/>
                <a:gd name="T5" fmla="*/ 12 h 94"/>
                <a:gd name="T6" fmla="*/ 210 w 868"/>
                <a:gd name="T7" fmla="*/ 2 h 94"/>
                <a:gd name="T8" fmla="*/ 250 w 868"/>
                <a:gd name="T9" fmla="*/ 0 h 94"/>
                <a:gd name="T10" fmla="*/ 280 w 868"/>
                <a:gd name="T11" fmla="*/ 0 h 94"/>
                <a:gd name="T12" fmla="*/ 280 w 868"/>
                <a:gd name="T13" fmla="*/ 0 h 94"/>
                <a:gd name="T14" fmla="*/ 342 w 868"/>
                <a:gd name="T15" fmla="*/ 2 h 94"/>
                <a:gd name="T16" fmla="*/ 398 w 868"/>
                <a:gd name="T17" fmla="*/ 6 h 94"/>
                <a:gd name="T18" fmla="*/ 448 w 868"/>
                <a:gd name="T19" fmla="*/ 12 h 94"/>
                <a:gd name="T20" fmla="*/ 494 w 868"/>
                <a:gd name="T21" fmla="*/ 18 h 94"/>
                <a:gd name="T22" fmla="*/ 532 w 868"/>
                <a:gd name="T23" fmla="*/ 26 h 94"/>
                <a:gd name="T24" fmla="*/ 566 w 868"/>
                <a:gd name="T25" fmla="*/ 34 h 94"/>
                <a:gd name="T26" fmla="*/ 594 w 868"/>
                <a:gd name="T27" fmla="*/ 42 h 94"/>
                <a:gd name="T28" fmla="*/ 620 w 868"/>
                <a:gd name="T29" fmla="*/ 50 h 94"/>
                <a:gd name="T30" fmla="*/ 640 w 868"/>
                <a:gd name="T31" fmla="*/ 58 h 94"/>
                <a:gd name="T32" fmla="*/ 656 w 868"/>
                <a:gd name="T33" fmla="*/ 66 h 94"/>
                <a:gd name="T34" fmla="*/ 680 w 868"/>
                <a:gd name="T35" fmla="*/ 80 h 94"/>
                <a:gd name="T36" fmla="*/ 692 w 868"/>
                <a:gd name="T37" fmla="*/ 90 h 94"/>
                <a:gd name="T38" fmla="*/ 696 w 868"/>
                <a:gd name="T39" fmla="*/ 94 h 94"/>
                <a:gd name="T40" fmla="*/ 718 w 868"/>
                <a:gd name="T41" fmla="*/ 88 h 94"/>
                <a:gd name="T42" fmla="*/ 718 w 868"/>
                <a:gd name="T43" fmla="*/ 88 h 94"/>
                <a:gd name="T44" fmla="*/ 764 w 868"/>
                <a:gd name="T45" fmla="*/ 56 h 94"/>
                <a:gd name="T46" fmla="*/ 798 w 868"/>
                <a:gd name="T47" fmla="*/ 34 h 94"/>
                <a:gd name="T48" fmla="*/ 812 w 868"/>
                <a:gd name="T49" fmla="*/ 28 h 94"/>
                <a:gd name="T50" fmla="*/ 822 w 868"/>
                <a:gd name="T51" fmla="*/ 24 h 94"/>
                <a:gd name="T52" fmla="*/ 822 w 868"/>
                <a:gd name="T53" fmla="*/ 24 h 94"/>
                <a:gd name="T54" fmla="*/ 868 w 868"/>
                <a:gd name="T55" fmla="*/ 3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8" h="94">
                  <a:moveTo>
                    <a:pt x="0" y="28"/>
                  </a:moveTo>
                  <a:lnTo>
                    <a:pt x="0" y="28"/>
                  </a:lnTo>
                  <a:lnTo>
                    <a:pt x="118" y="12"/>
                  </a:lnTo>
                  <a:lnTo>
                    <a:pt x="210" y="2"/>
                  </a:lnTo>
                  <a:lnTo>
                    <a:pt x="250" y="0"/>
                  </a:lnTo>
                  <a:lnTo>
                    <a:pt x="280" y="0"/>
                  </a:lnTo>
                  <a:lnTo>
                    <a:pt x="280" y="0"/>
                  </a:lnTo>
                  <a:lnTo>
                    <a:pt x="342" y="2"/>
                  </a:lnTo>
                  <a:lnTo>
                    <a:pt x="398" y="6"/>
                  </a:lnTo>
                  <a:lnTo>
                    <a:pt x="448" y="12"/>
                  </a:lnTo>
                  <a:lnTo>
                    <a:pt x="494" y="18"/>
                  </a:lnTo>
                  <a:lnTo>
                    <a:pt x="532" y="26"/>
                  </a:lnTo>
                  <a:lnTo>
                    <a:pt x="566" y="34"/>
                  </a:lnTo>
                  <a:lnTo>
                    <a:pt x="594" y="42"/>
                  </a:lnTo>
                  <a:lnTo>
                    <a:pt x="620" y="50"/>
                  </a:lnTo>
                  <a:lnTo>
                    <a:pt x="640" y="58"/>
                  </a:lnTo>
                  <a:lnTo>
                    <a:pt x="656" y="66"/>
                  </a:lnTo>
                  <a:lnTo>
                    <a:pt x="680" y="80"/>
                  </a:lnTo>
                  <a:lnTo>
                    <a:pt x="692" y="90"/>
                  </a:lnTo>
                  <a:lnTo>
                    <a:pt x="696" y="94"/>
                  </a:lnTo>
                  <a:lnTo>
                    <a:pt x="718" y="88"/>
                  </a:lnTo>
                  <a:lnTo>
                    <a:pt x="718" y="88"/>
                  </a:lnTo>
                  <a:lnTo>
                    <a:pt x="764" y="56"/>
                  </a:lnTo>
                  <a:lnTo>
                    <a:pt x="798" y="34"/>
                  </a:lnTo>
                  <a:lnTo>
                    <a:pt x="812" y="28"/>
                  </a:lnTo>
                  <a:lnTo>
                    <a:pt x="822" y="24"/>
                  </a:lnTo>
                  <a:lnTo>
                    <a:pt x="822" y="24"/>
                  </a:lnTo>
                  <a:lnTo>
                    <a:pt x="868" y="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4" name="Freeform 7"/>
            <p:cNvSpPr>
              <a:spLocks/>
            </p:cNvSpPr>
            <p:nvPr/>
          </p:nvSpPr>
          <p:spPr bwMode="auto">
            <a:xfrm>
              <a:off x="-11120" y="2707260"/>
              <a:ext cx="1733143" cy="340001"/>
            </a:xfrm>
            <a:custGeom>
              <a:avLst/>
              <a:gdLst>
                <a:gd name="T0" fmla="*/ 0 w 878"/>
                <a:gd name="T1" fmla="*/ 38 h 168"/>
                <a:gd name="T2" fmla="*/ 0 w 878"/>
                <a:gd name="T3" fmla="*/ 38 h 168"/>
                <a:gd name="T4" fmla="*/ 32 w 878"/>
                <a:gd name="T5" fmla="*/ 32 h 168"/>
                <a:gd name="T6" fmla="*/ 114 w 878"/>
                <a:gd name="T7" fmla="*/ 22 h 168"/>
                <a:gd name="T8" fmla="*/ 164 w 878"/>
                <a:gd name="T9" fmla="*/ 18 h 168"/>
                <a:gd name="T10" fmla="*/ 218 w 878"/>
                <a:gd name="T11" fmla="*/ 14 h 168"/>
                <a:gd name="T12" fmla="*/ 270 w 878"/>
                <a:gd name="T13" fmla="*/ 14 h 168"/>
                <a:gd name="T14" fmla="*/ 318 w 878"/>
                <a:gd name="T15" fmla="*/ 18 h 168"/>
                <a:gd name="T16" fmla="*/ 318 w 878"/>
                <a:gd name="T17" fmla="*/ 18 h 168"/>
                <a:gd name="T18" fmla="*/ 414 w 878"/>
                <a:gd name="T19" fmla="*/ 32 h 168"/>
                <a:gd name="T20" fmla="*/ 512 w 878"/>
                <a:gd name="T21" fmla="*/ 48 h 168"/>
                <a:gd name="T22" fmla="*/ 588 w 878"/>
                <a:gd name="T23" fmla="*/ 64 h 168"/>
                <a:gd name="T24" fmla="*/ 612 w 878"/>
                <a:gd name="T25" fmla="*/ 70 h 168"/>
                <a:gd name="T26" fmla="*/ 626 w 878"/>
                <a:gd name="T27" fmla="*/ 76 h 168"/>
                <a:gd name="T28" fmla="*/ 626 w 878"/>
                <a:gd name="T29" fmla="*/ 76 h 168"/>
                <a:gd name="T30" fmla="*/ 650 w 878"/>
                <a:gd name="T31" fmla="*/ 92 h 168"/>
                <a:gd name="T32" fmla="*/ 686 w 878"/>
                <a:gd name="T33" fmla="*/ 116 h 168"/>
                <a:gd name="T34" fmla="*/ 728 w 878"/>
                <a:gd name="T35" fmla="*/ 138 h 168"/>
                <a:gd name="T36" fmla="*/ 768 w 878"/>
                <a:gd name="T37" fmla="*/ 160 h 168"/>
                <a:gd name="T38" fmla="*/ 768 w 878"/>
                <a:gd name="T39" fmla="*/ 160 h 168"/>
                <a:gd name="T40" fmla="*/ 778 w 878"/>
                <a:gd name="T41" fmla="*/ 162 h 168"/>
                <a:gd name="T42" fmla="*/ 792 w 878"/>
                <a:gd name="T43" fmla="*/ 164 h 168"/>
                <a:gd name="T44" fmla="*/ 818 w 878"/>
                <a:gd name="T45" fmla="*/ 168 h 168"/>
                <a:gd name="T46" fmla="*/ 850 w 878"/>
                <a:gd name="T47" fmla="*/ 168 h 168"/>
                <a:gd name="T48" fmla="*/ 850 w 878"/>
                <a:gd name="T49" fmla="*/ 168 h 168"/>
                <a:gd name="T50" fmla="*/ 840 w 878"/>
                <a:gd name="T51" fmla="*/ 154 h 168"/>
                <a:gd name="T52" fmla="*/ 836 w 878"/>
                <a:gd name="T53" fmla="*/ 144 h 168"/>
                <a:gd name="T54" fmla="*/ 834 w 878"/>
                <a:gd name="T55" fmla="*/ 134 h 168"/>
                <a:gd name="T56" fmla="*/ 834 w 878"/>
                <a:gd name="T57" fmla="*/ 134 h 168"/>
                <a:gd name="T58" fmla="*/ 834 w 878"/>
                <a:gd name="T59" fmla="*/ 130 h 168"/>
                <a:gd name="T60" fmla="*/ 838 w 878"/>
                <a:gd name="T61" fmla="*/ 126 h 168"/>
                <a:gd name="T62" fmla="*/ 848 w 878"/>
                <a:gd name="T63" fmla="*/ 124 h 168"/>
                <a:gd name="T64" fmla="*/ 848 w 878"/>
                <a:gd name="T65" fmla="*/ 124 h 168"/>
                <a:gd name="T66" fmla="*/ 856 w 878"/>
                <a:gd name="T67" fmla="*/ 122 h 168"/>
                <a:gd name="T68" fmla="*/ 862 w 878"/>
                <a:gd name="T69" fmla="*/ 124 h 168"/>
                <a:gd name="T70" fmla="*/ 866 w 878"/>
                <a:gd name="T71" fmla="*/ 128 h 168"/>
                <a:gd name="T72" fmla="*/ 870 w 878"/>
                <a:gd name="T73" fmla="*/ 132 h 168"/>
                <a:gd name="T74" fmla="*/ 876 w 878"/>
                <a:gd name="T75" fmla="*/ 142 h 168"/>
                <a:gd name="T76" fmla="*/ 878 w 878"/>
                <a:gd name="T77" fmla="*/ 146 h 168"/>
                <a:gd name="T78" fmla="*/ 878 w 878"/>
                <a:gd name="T79" fmla="*/ 146 h 168"/>
                <a:gd name="T80" fmla="*/ 878 w 878"/>
                <a:gd name="T81" fmla="*/ 140 h 168"/>
                <a:gd name="T82" fmla="*/ 876 w 878"/>
                <a:gd name="T83" fmla="*/ 132 h 168"/>
                <a:gd name="T84" fmla="*/ 874 w 878"/>
                <a:gd name="T85" fmla="*/ 122 h 168"/>
                <a:gd name="T86" fmla="*/ 874 w 878"/>
                <a:gd name="T87" fmla="*/ 122 h 168"/>
                <a:gd name="T88" fmla="*/ 872 w 878"/>
                <a:gd name="T89" fmla="*/ 116 h 168"/>
                <a:gd name="T90" fmla="*/ 868 w 878"/>
                <a:gd name="T91" fmla="*/ 110 h 168"/>
                <a:gd name="T92" fmla="*/ 864 w 878"/>
                <a:gd name="T93" fmla="*/ 106 h 168"/>
                <a:gd name="T94" fmla="*/ 862 w 878"/>
                <a:gd name="T95" fmla="*/ 102 h 168"/>
                <a:gd name="T96" fmla="*/ 862 w 878"/>
                <a:gd name="T97" fmla="*/ 102 h 168"/>
                <a:gd name="T98" fmla="*/ 864 w 878"/>
                <a:gd name="T99" fmla="*/ 96 h 168"/>
                <a:gd name="T100" fmla="*/ 868 w 878"/>
                <a:gd name="T101" fmla="*/ 94 h 168"/>
                <a:gd name="T102" fmla="*/ 870 w 878"/>
                <a:gd name="T103" fmla="*/ 94 h 168"/>
                <a:gd name="T104" fmla="*/ 872 w 878"/>
                <a:gd name="T105" fmla="*/ 88 h 168"/>
                <a:gd name="T106" fmla="*/ 872 w 878"/>
                <a:gd name="T107" fmla="*/ 88 h 168"/>
                <a:gd name="T108" fmla="*/ 872 w 878"/>
                <a:gd name="T109" fmla="*/ 42 h 168"/>
                <a:gd name="T110" fmla="*/ 852 w 878"/>
                <a:gd name="T11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 h="168">
                  <a:moveTo>
                    <a:pt x="0" y="38"/>
                  </a:moveTo>
                  <a:lnTo>
                    <a:pt x="0" y="38"/>
                  </a:lnTo>
                  <a:lnTo>
                    <a:pt x="32" y="32"/>
                  </a:lnTo>
                  <a:lnTo>
                    <a:pt x="114" y="22"/>
                  </a:lnTo>
                  <a:lnTo>
                    <a:pt x="164" y="18"/>
                  </a:lnTo>
                  <a:lnTo>
                    <a:pt x="218" y="14"/>
                  </a:lnTo>
                  <a:lnTo>
                    <a:pt x="270" y="14"/>
                  </a:lnTo>
                  <a:lnTo>
                    <a:pt x="318" y="18"/>
                  </a:lnTo>
                  <a:lnTo>
                    <a:pt x="318" y="18"/>
                  </a:lnTo>
                  <a:lnTo>
                    <a:pt x="414" y="32"/>
                  </a:lnTo>
                  <a:lnTo>
                    <a:pt x="512" y="48"/>
                  </a:lnTo>
                  <a:lnTo>
                    <a:pt x="588" y="64"/>
                  </a:lnTo>
                  <a:lnTo>
                    <a:pt x="612" y="70"/>
                  </a:lnTo>
                  <a:lnTo>
                    <a:pt x="626" y="76"/>
                  </a:lnTo>
                  <a:lnTo>
                    <a:pt x="626" y="76"/>
                  </a:lnTo>
                  <a:lnTo>
                    <a:pt x="650" y="92"/>
                  </a:lnTo>
                  <a:lnTo>
                    <a:pt x="686" y="116"/>
                  </a:lnTo>
                  <a:lnTo>
                    <a:pt x="728" y="138"/>
                  </a:lnTo>
                  <a:lnTo>
                    <a:pt x="768" y="160"/>
                  </a:lnTo>
                  <a:lnTo>
                    <a:pt x="768" y="160"/>
                  </a:lnTo>
                  <a:lnTo>
                    <a:pt x="778" y="162"/>
                  </a:lnTo>
                  <a:lnTo>
                    <a:pt x="792" y="164"/>
                  </a:lnTo>
                  <a:lnTo>
                    <a:pt x="818" y="168"/>
                  </a:lnTo>
                  <a:lnTo>
                    <a:pt x="850" y="168"/>
                  </a:lnTo>
                  <a:lnTo>
                    <a:pt x="850" y="168"/>
                  </a:lnTo>
                  <a:lnTo>
                    <a:pt x="840" y="154"/>
                  </a:lnTo>
                  <a:lnTo>
                    <a:pt x="836" y="144"/>
                  </a:lnTo>
                  <a:lnTo>
                    <a:pt x="834" y="134"/>
                  </a:lnTo>
                  <a:lnTo>
                    <a:pt x="834" y="134"/>
                  </a:lnTo>
                  <a:lnTo>
                    <a:pt x="834" y="130"/>
                  </a:lnTo>
                  <a:lnTo>
                    <a:pt x="838" y="126"/>
                  </a:lnTo>
                  <a:lnTo>
                    <a:pt x="848" y="124"/>
                  </a:lnTo>
                  <a:lnTo>
                    <a:pt x="848" y="124"/>
                  </a:lnTo>
                  <a:lnTo>
                    <a:pt x="856" y="122"/>
                  </a:lnTo>
                  <a:lnTo>
                    <a:pt x="862" y="124"/>
                  </a:lnTo>
                  <a:lnTo>
                    <a:pt x="866" y="128"/>
                  </a:lnTo>
                  <a:lnTo>
                    <a:pt x="870" y="132"/>
                  </a:lnTo>
                  <a:lnTo>
                    <a:pt x="876" y="142"/>
                  </a:lnTo>
                  <a:lnTo>
                    <a:pt x="878" y="146"/>
                  </a:lnTo>
                  <a:lnTo>
                    <a:pt x="878" y="146"/>
                  </a:lnTo>
                  <a:lnTo>
                    <a:pt x="878" y="140"/>
                  </a:lnTo>
                  <a:lnTo>
                    <a:pt x="876" y="132"/>
                  </a:lnTo>
                  <a:lnTo>
                    <a:pt x="874" y="122"/>
                  </a:lnTo>
                  <a:lnTo>
                    <a:pt x="874" y="122"/>
                  </a:lnTo>
                  <a:lnTo>
                    <a:pt x="872" y="116"/>
                  </a:lnTo>
                  <a:lnTo>
                    <a:pt x="868" y="110"/>
                  </a:lnTo>
                  <a:lnTo>
                    <a:pt x="864" y="106"/>
                  </a:lnTo>
                  <a:lnTo>
                    <a:pt x="862" y="102"/>
                  </a:lnTo>
                  <a:lnTo>
                    <a:pt x="862" y="102"/>
                  </a:lnTo>
                  <a:lnTo>
                    <a:pt x="864" y="96"/>
                  </a:lnTo>
                  <a:lnTo>
                    <a:pt x="868" y="94"/>
                  </a:lnTo>
                  <a:lnTo>
                    <a:pt x="870" y="94"/>
                  </a:lnTo>
                  <a:lnTo>
                    <a:pt x="872" y="88"/>
                  </a:lnTo>
                  <a:lnTo>
                    <a:pt x="872" y="88"/>
                  </a:lnTo>
                  <a:lnTo>
                    <a:pt x="872" y="42"/>
                  </a:lnTo>
                  <a:lnTo>
                    <a:pt x="85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5" name="Freeform 8"/>
            <p:cNvSpPr>
              <a:spLocks/>
            </p:cNvSpPr>
            <p:nvPr/>
          </p:nvSpPr>
          <p:spPr bwMode="auto">
            <a:xfrm>
              <a:off x="-11120" y="3561312"/>
              <a:ext cx="607982" cy="890480"/>
            </a:xfrm>
            <a:custGeom>
              <a:avLst/>
              <a:gdLst>
                <a:gd name="T0" fmla="*/ 0 w 308"/>
                <a:gd name="T1" fmla="*/ 0 h 440"/>
                <a:gd name="T2" fmla="*/ 0 w 308"/>
                <a:gd name="T3" fmla="*/ 0 h 440"/>
                <a:gd name="T4" fmla="*/ 42 w 308"/>
                <a:gd name="T5" fmla="*/ 6 h 440"/>
                <a:gd name="T6" fmla="*/ 136 w 308"/>
                <a:gd name="T7" fmla="*/ 16 h 440"/>
                <a:gd name="T8" fmla="*/ 190 w 308"/>
                <a:gd name="T9" fmla="*/ 20 h 440"/>
                <a:gd name="T10" fmla="*/ 240 w 308"/>
                <a:gd name="T11" fmla="*/ 22 h 440"/>
                <a:gd name="T12" fmla="*/ 282 w 308"/>
                <a:gd name="T13" fmla="*/ 24 h 440"/>
                <a:gd name="T14" fmla="*/ 298 w 308"/>
                <a:gd name="T15" fmla="*/ 22 h 440"/>
                <a:gd name="T16" fmla="*/ 308 w 308"/>
                <a:gd name="T17" fmla="*/ 20 h 440"/>
                <a:gd name="T18" fmla="*/ 308 w 308"/>
                <a:gd name="T19" fmla="*/ 20 h 440"/>
                <a:gd name="T20" fmla="*/ 272 w 308"/>
                <a:gd name="T21" fmla="*/ 50 h 440"/>
                <a:gd name="T22" fmla="*/ 228 w 308"/>
                <a:gd name="T23" fmla="*/ 84 h 440"/>
                <a:gd name="T24" fmla="*/ 204 w 308"/>
                <a:gd name="T25" fmla="*/ 108 h 440"/>
                <a:gd name="T26" fmla="*/ 178 w 308"/>
                <a:gd name="T27" fmla="*/ 134 h 440"/>
                <a:gd name="T28" fmla="*/ 150 w 308"/>
                <a:gd name="T29" fmla="*/ 162 h 440"/>
                <a:gd name="T30" fmla="*/ 124 w 308"/>
                <a:gd name="T31" fmla="*/ 194 h 440"/>
                <a:gd name="T32" fmla="*/ 98 w 308"/>
                <a:gd name="T33" fmla="*/ 228 h 440"/>
                <a:gd name="T34" fmla="*/ 72 w 308"/>
                <a:gd name="T35" fmla="*/ 266 h 440"/>
                <a:gd name="T36" fmla="*/ 50 w 308"/>
                <a:gd name="T37" fmla="*/ 306 h 440"/>
                <a:gd name="T38" fmla="*/ 30 w 308"/>
                <a:gd name="T39" fmla="*/ 348 h 440"/>
                <a:gd name="T40" fmla="*/ 12 w 308"/>
                <a:gd name="T41" fmla="*/ 392 h 440"/>
                <a:gd name="T42" fmla="*/ 6 w 308"/>
                <a:gd name="T43" fmla="*/ 416 h 440"/>
                <a:gd name="T44" fmla="*/ 0 w 308"/>
                <a:gd name="T45" fmla="*/ 44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440">
                  <a:moveTo>
                    <a:pt x="0" y="0"/>
                  </a:moveTo>
                  <a:lnTo>
                    <a:pt x="0" y="0"/>
                  </a:lnTo>
                  <a:lnTo>
                    <a:pt x="42" y="6"/>
                  </a:lnTo>
                  <a:lnTo>
                    <a:pt x="136" y="16"/>
                  </a:lnTo>
                  <a:lnTo>
                    <a:pt x="190" y="20"/>
                  </a:lnTo>
                  <a:lnTo>
                    <a:pt x="240" y="22"/>
                  </a:lnTo>
                  <a:lnTo>
                    <a:pt x="282" y="24"/>
                  </a:lnTo>
                  <a:lnTo>
                    <a:pt x="298" y="22"/>
                  </a:lnTo>
                  <a:lnTo>
                    <a:pt x="308" y="20"/>
                  </a:lnTo>
                  <a:lnTo>
                    <a:pt x="308" y="20"/>
                  </a:lnTo>
                  <a:lnTo>
                    <a:pt x="272" y="50"/>
                  </a:lnTo>
                  <a:lnTo>
                    <a:pt x="228" y="84"/>
                  </a:lnTo>
                  <a:lnTo>
                    <a:pt x="204" y="108"/>
                  </a:lnTo>
                  <a:lnTo>
                    <a:pt x="178" y="134"/>
                  </a:lnTo>
                  <a:lnTo>
                    <a:pt x="150" y="162"/>
                  </a:lnTo>
                  <a:lnTo>
                    <a:pt x="124" y="194"/>
                  </a:lnTo>
                  <a:lnTo>
                    <a:pt x="98" y="228"/>
                  </a:lnTo>
                  <a:lnTo>
                    <a:pt x="72" y="266"/>
                  </a:lnTo>
                  <a:lnTo>
                    <a:pt x="50" y="306"/>
                  </a:lnTo>
                  <a:lnTo>
                    <a:pt x="30" y="348"/>
                  </a:lnTo>
                  <a:lnTo>
                    <a:pt x="12" y="392"/>
                  </a:lnTo>
                  <a:lnTo>
                    <a:pt x="6" y="416"/>
                  </a:lnTo>
                  <a:lnTo>
                    <a:pt x="0" y="44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6" name="Freeform 9"/>
            <p:cNvSpPr>
              <a:spLocks/>
            </p:cNvSpPr>
            <p:nvPr/>
          </p:nvSpPr>
          <p:spPr bwMode="auto">
            <a:xfrm>
              <a:off x="-11120" y="3152500"/>
              <a:ext cx="1835790" cy="1477387"/>
            </a:xfrm>
            <a:custGeom>
              <a:avLst/>
              <a:gdLst>
                <a:gd name="T0" fmla="*/ 0 w 930"/>
                <a:gd name="T1" fmla="*/ 730 h 730"/>
                <a:gd name="T2" fmla="*/ 0 w 930"/>
                <a:gd name="T3" fmla="*/ 730 h 730"/>
                <a:gd name="T4" fmla="*/ 144 w 930"/>
                <a:gd name="T5" fmla="*/ 506 h 730"/>
                <a:gd name="T6" fmla="*/ 244 w 930"/>
                <a:gd name="T7" fmla="*/ 348 h 730"/>
                <a:gd name="T8" fmla="*/ 278 w 930"/>
                <a:gd name="T9" fmla="*/ 294 h 730"/>
                <a:gd name="T10" fmla="*/ 292 w 930"/>
                <a:gd name="T11" fmla="*/ 270 h 730"/>
                <a:gd name="T12" fmla="*/ 292 w 930"/>
                <a:gd name="T13" fmla="*/ 270 h 730"/>
                <a:gd name="T14" fmla="*/ 296 w 930"/>
                <a:gd name="T15" fmla="*/ 254 h 730"/>
                <a:gd name="T16" fmla="*/ 300 w 930"/>
                <a:gd name="T17" fmla="*/ 238 h 730"/>
                <a:gd name="T18" fmla="*/ 304 w 930"/>
                <a:gd name="T19" fmla="*/ 230 h 730"/>
                <a:gd name="T20" fmla="*/ 310 w 930"/>
                <a:gd name="T21" fmla="*/ 222 h 730"/>
                <a:gd name="T22" fmla="*/ 320 w 930"/>
                <a:gd name="T23" fmla="*/ 214 h 730"/>
                <a:gd name="T24" fmla="*/ 330 w 930"/>
                <a:gd name="T25" fmla="*/ 204 h 730"/>
                <a:gd name="T26" fmla="*/ 330 w 930"/>
                <a:gd name="T27" fmla="*/ 204 h 730"/>
                <a:gd name="T28" fmla="*/ 340 w 930"/>
                <a:gd name="T29" fmla="*/ 196 h 730"/>
                <a:gd name="T30" fmla="*/ 352 w 930"/>
                <a:gd name="T31" fmla="*/ 190 h 730"/>
                <a:gd name="T32" fmla="*/ 380 w 930"/>
                <a:gd name="T33" fmla="*/ 178 h 730"/>
                <a:gd name="T34" fmla="*/ 414 w 930"/>
                <a:gd name="T35" fmla="*/ 166 h 730"/>
                <a:gd name="T36" fmla="*/ 450 w 930"/>
                <a:gd name="T37" fmla="*/ 158 h 730"/>
                <a:gd name="T38" fmla="*/ 532 w 930"/>
                <a:gd name="T39" fmla="*/ 140 h 730"/>
                <a:gd name="T40" fmla="*/ 622 w 930"/>
                <a:gd name="T41" fmla="*/ 122 h 730"/>
                <a:gd name="T42" fmla="*/ 668 w 930"/>
                <a:gd name="T43" fmla="*/ 112 h 730"/>
                <a:gd name="T44" fmla="*/ 712 w 930"/>
                <a:gd name="T45" fmla="*/ 102 h 730"/>
                <a:gd name="T46" fmla="*/ 756 w 930"/>
                <a:gd name="T47" fmla="*/ 90 h 730"/>
                <a:gd name="T48" fmla="*/ 798 w 930"/>
                <a:gd name="T49" fmla="*/ 76 h 730"/>
                <a:gd name="T50" fmla="*/ 836 w 930"/>
                <a:gd name="T51" fmla="*/ 62 h 730"/>
                <a:gd name="T52" fmla="*/ 872 w 930"/>
                <a:gd name="T53" fmla="*/ 44 h 730"/>
                <a:gd name="T54" fmla="*/ 888 w 930"/>
                <a:gd name="T55" fmla="*/ 34 h 730"/>
                <a:gd name="T56" fmla="*/ 902 w 930"/>
                <a:gd name="T57" fmla="*/ 24 h 730"/>
                <a:gd name="T58" fmla="*/ 916 w 930"/>
                <a:gd name="T59" fmla="*/ 12 h 730"/>
                <a:gd name="T60" fmla="*/ 930 w 930"/>
                <a:gd name="T61" fmla="*/ 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30" h="730">
                  <a:moveTo>
                    <a:pt x="0" y="730"/>
                  </a:moveTo>
                  <a:lnTo>
                    <a:pt x="0" y="730"/>
                  </a:lnTo>
                  <a:lnTo>
                    <a:pt x="144" y="506"/>
                  </a:lnTo>
                  <a:lnTo>
                    <a:pt x="244" y="348"/>
                  </a:lnTo>
                  <a:lnTo>
                    <a:pt x="278" y="294"/>
                  </a:lnTo>
                  <a:lnTo>
                    <a:pt x="292" y="270"/>
                  </a:lnTo>
                  <a:lnTo>
                    <a:pt x="292" y="270"/>
                  </a:lnTo>
                  <a:lnTo>
                    <a:pt x="296" y="254"/>
                  </a:lnTo>
                  <a:lnTo>
                    <a:pt x="300" y="238"/>
                  </a:lnTo>
                  <a:lnTo>
                    <a:pt x="304" y="230"/>
                  </a:lnTo>
                  <a:lnTo>
                    <a:pt x="310" y="222"/>
                  </a:lnTo>
                  <a:lnTo>
                    <a:pt x="320" y="214"/>
                  </a:lnTo>
                  <a:lnTo>
                    <a:pt x="330" y="204"/>
                  </a:lnTo>
                  <a:lnTo>
                    <a:pt x="330" y="204"/>
                  </a:lnTo>
                  <a:lnTo>
                    <a:pt x="340" y="196"/>
                  </a:lnTo>
                  <a:lnTo>
                    <a:pt x="352" y="190"/>
                  </a:lnTo>
                  <a:lnTo>
                    <a:pt x="380" y="178"/>
                  </a:lnTo>
                  <a:lnTo>
                    <a:pt x="414" y="166"/>
                  </a:lnTo>
                  <a:lnTo>
                    <a:pt x="450" y="158"/>
                  </a:lnTo>
                  <a:lnTo>
                    <a:pt x="532" y="140"/>
                  </a:lnTo>
                  <a:lnTo>
                    <a:pt x="622" y="122"/>
                  </a:lnTo>
                  <a:lnTo>
                    <a:pt x="668" y="112"/>
                  </a:lnTo>
                  <a:lnTo>
                    <a:pt x="712" y="102"/>
                  </a:lnTo>
                  <a:lnTo>
                    <a:pt x="756" y="90"/>
                  </a:lnTo>
                  <a:lnTo>
                    <a:pt x="798" y="76"/>
                  </a:lnTo>
                  <a:lnTo>
                    <a:pt x="836" y="62"/>
                  </a:lnTo>
                  <a:lnTo>
                    <a:pt x="872" y="44"/>
                  </a:lnTo>
                  <a:lnTo>
                    <a:pt x="888" y="34"/>
                  </a:lnTo>
                  <a:lnTo>
                    <a:pt x="902" y="24"/>
                  </a:lnTo>
                  <a:lnTo>
                    <a:pt x="916" y="12"/>
                  </a:lnTo>
                  <a:lnTo>
                    <a:pt x="9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Freeform 10"/>
            <p:cNvSpPr>
              <a:spLocks/>
            </p:cNvSpPr>
            <p:nvPr/>
          </p:nvSpPr>
          <p:spPr bwMode="auto">
            <a:xfrm>
              <a:off x="-11120" y="2836785"/>
              <a:ext cx="2246375" cy="1946913"/>
            </a:xfrm>
            <a:custGeom>
              <a:avLst/>
              <a:gdLst>
                <a:gd name="T0" fmla="*/ 0 w 1138"/>
                <a:gd name="T1" fmla="*/ 962 h 962"/>
                <a:gd name="T2" fmla="*/ 186 w 1138"/>
                <a:gd name="T3" fmla="*/ 772 h 962"/>
                <a:gd name="T4" fmla="*/ 346 w 1138"/>
                <a:gd name="T5" fmla="*/ 400 h 962"/>
                <a:gd name="T6" fmla="*/ 856 w 1138"/>
                <a:gd name="T7" fmla="*/ 154 h 962"/>
                <a:gd name="T8" fmla="*/ 894 w 1138"/>
                <a:gd name="T9" fmla="*/ 132 h 962"/>
                <a:gd name="T10" fmla="*/ 894 w 1138"/>
                <a:gd name="T11" fmla="*/ 132 h 962"/>
                <a:gd name="T12" fmla="*/ 892 w 1138"/>
                <a:gd name="T13" fmla="*/ 130 h 962"/>
                <a:gd name="T14" fmla="*/ 888 w 1138"/>
                <a:gd name="T15" fmla="*/ 120 h 962"/>
                <a:gd name="T16" fmla="*/ 880 w 1138"/>
                <a:gd name="T17" fmla="*/ 112 h 962"/>
                <a:gd name="T18" fmla="*/ 876 w 1138"/>
                <a:gd name="T19" fmla="*/ 108 h 962"/>
                <a:gd name="T20" fmla="*/ 868 w 1138"/>
                <a:gd name="T21" fmla="*/ 104 h 962"/>
                <a:gd name="T22" fmla="*/ 886 w 1138"/>
                <a:gd name="T23" fmla="*/ 60 h 962"/>
                <a:gd name="T24" fmla="*/ 886 w 1138"/>
                <a:gd name="T25" fmla="*/ 60 h 962"/>
                <a:gd name="T26" fmla="*/ 890 w 1138"/>
                <a:gd name="T27" fmla="*/ 58 h 962"/>
                <a:gd name="T28" fmla="*/ 904 w 1138"/>
                <a:gd name="T29" fmla="*/ 52 h 962"/>
                <a:gd name="T30" fmla="*/ 904 w 1138"/>
                <a:gd name="T31" fmla="*/ 52 h 962"/>
                <a:gd name="T32" fmla="*/ 912 w 1138"/>
                <a:gd name="T33" fmla="*/ 48 h 962"/>
                <a:gd name="T34" fmla="*/ 920 w 1138"/>
                <a:gd name="T35" fmla="*/ 42 h 962"/>
                <a:gd name="T36" fmla="*/ 928 w 1138"/>
                <a:gd name="T37" fmla="*/ 36 h 962"/>
                <a:gd name="T38" fmla="*/ 936 w 1138"/>
                <a:gd name="T39" fmla="*/ 34 h 962"/>
                <a:gd name="T40" fmla="*/ 936 w 1138"/>
                <a:gd name="T41" fmla="*/ 34 h 962"/>
                <a:gd name="T42" fmla="*/ 948 w 1138"/>
                <a:gd name="T43" fmla="*/ 30 h 962"/>
                <a:gd name="T44" fmla="*/ 956 w 1138"/>
                <a:gd name="T45" fmla="*/ 28 h 962"/>
                <a:gd name="T46" fmla="*/ 956 w 1138"/>
                <a:gd name="T47" fmla="*/ 28 h 962"/>
                <a:gd name="T48" fmla="*/ 960 w 1138"/>
                <a:gd name="T49" fmla="*/ 28 h 962"/>
                <a:gd name="T50" fmla="*/ 966 w 1138"/>
                <a:gd name="T51" fmla="*/ 26 h 962"/>
                <a:gd name="T52" fmla="*/ 972 w 1138"/>
                <a:gd name="T53" fmla="*/ 24 h 962"/>
                <a:gd name="T54" fmla="*/ 978 w 1138"/>
                <a:gd name="T55" fmla="*/ 22 h 962"/>
                <a:gd name="T56" fmla="*/ 978 w 1138"/>
                <a:gd name="T57" fmla="*/ 22 h 962"/>
                <a:gd name="T58" fmla="*/ 988 w 1138"/>
                <a:gd name="T59" fmla="*/ 24 h 962"/>
                <a:gd name="T60" fmla="*/ 996 w 1138"/>
                <a:gd name="T61" fmla="*/ 26 h 962"/>
                <a:gd name="T62" fmla="*/ 996 w 1138"/>
                <a:gd name="T63" fmla="*/ 26 h 962"/>
                <a:gd name="T64" fmla="*/ 1002 w 1138"/>
                <a:gd name="T65" fmla="*/ 26 h 962"/>
                <a:gd name="T66" fmla="*/ 1012 w 1138"/>
                <a:gd name="T67" fmla="*/ 28 h 962"/>
                <a:gd name="T68" fmla="*/ 1012 w 1138"/>
                <a:gd name="T69" fmla="*/ 28 h 962"/>
                <a:gd name="T70" fmla="*/ 1032 w 1138"/>
                <a:gd name="T71" fmla="*/ 24 h 962"/>
                <a:gd name="T72" fmla="*/ 1040 w 1138"/>
                <a:gd name="T73" fmla="*/ 22 h 962"/>
                <a:gd name="T74" fmla="*/ 1044 w 1138"/>
                <a:gd name="T75" fmla="*/ 22 h 962"/>
                <a:gd name="T76" fmla="*/ 1044 w 1138"/>
                <a:gd name="T77" fmla="*/ 22 h 962"/>
                <a:gd name="T78" fmla="*/ 1048 w 1138"/>
                <a:gd name="T79" fmla="*/ 14 h 962"/>
                <a:gd name="T80" fmla="*/ 1050 w 1138"/>
                <a:gd name="T81" fmla="*/ 10 h 962"/>
                <a:gd name="T82" fmla="*/ 1056 w 1138"/>
                <a:gd name="T83" fmla="*/ 8 h 962"/>
                <a:gd name="T84" fmla="*/ 1056 w 1138"/>
                <a:gd name="T85" fmla="*/ 8 h 962"/>
                <a:gd name="T86" fmla="*/ 1066 w 1138"/>
                <a:gd name="T87" fmla="*/ 10 h 962"/>
                <a:gd name="T88" fmla="*/ 1074 w 1138"/>
                <a:gd name="T89" fmla="*/ 10 h 962"/>
                <a:gd name="T90" fmla="*/ 1074 w 1138"/>
                <a:gd name="T91" fmla="*/ 10 h 962"/>
                <a:gd name="T92" fmla="*/ 1080 w 1138"/>
                <a:gd name="T93" fmla="*/ 6 h 962"/>
                <a:gd name="T94" fmla="*/ 1098 w 1138"/>
                <a:gd name="T95" fmla="*/ 4 h 962"/>
                <a:gd name="T96" fmla="*/ 1098 w 1138"/>
                <a:gd name="T97" fmla="*/ 4 h 962"/>
                <a:gd name="T98" fmla="*/ 1104 w 1138"/>
                <a:gd name="T99" fmla="*/ 2 h 962"/>
                <a:gd name="T100" fmla="*/ 1108 w 1138"/>
                <a:gd name="T101" fmla="*/ 2 h 962"/>
                <a:gd name="T102" fmla="*/ 1112 w 1138"/>
                <a:gd name="T103" fmla="*/ 0 h 962"/>
                <a:gd name="T104" fmla="*/ 1118 w 1138"/>
                <a:gd name="T105" fmla="*/ 2 h 962"/>
                <a:gd name="T106" fmla="*/ 1118 w 1138"/>
                <a:gd name="T107" fmla="*/ 2 h 962"/>
                <a:gd name="T108" fmla="*/ 1126 w 1138"/>
                <a:gd name="T109" fmla="*/ 8 h 962"/>
                <a:gd name="T110" fmla="*/ 1132 w 1138"/>
                <a:gd name="T111" fmla="*/ 14 h 962"/>
                <a:gd name="T112" fmla="*/ 1132 w 1138"/>
                <a:gd name="T113" fmla="*/ 14 h 962"/>
                <a:gd name="T114" fmla="*/ 1134 w 1138"/>
                <a:gd name="T115" fmla="*/ 20 h 962"/>
                <a:gd name="T116" fmla="*/ 1136 w 1138"/>
                <a:gd name="T117" fmla="*/ 30 h 962"/>
                <a:gd name="T118" fmla="*/ 1138 w 1138"/>
                <a:gd name="T119" fmla="*/ 44 h 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8" h="962">
                  <a:moveTo>
                    <a:pt x="0" y="962"/>
                  </a:moveTo>
                  <a:lnTo>
                    <a:pt x="186" y="772"/>
                  </a:lnTo>
                  <a:lnTo>
                    <a:pt x="346" y="400"/>
                  </a:lnTo>
                  <a:lnTo>
                    <a:pt x="856" y="154"/>
                  </a:lnTo>
                  <a:lnTo>
                    <a:pt x="894" y="132"/>
                  </a:lnTo>
                  <a:lnTo>
                    <a:pt x="894" y="132"/>
                  </a:lnTo>
                  <a:lnTo>
                    <a:pt x="892" y="130"/>
                  </a:lnTo>
                  <a:lnTo>
                    <a:pt x="888" y="120"/>
                  </a:lnTo>
                  <a:lnTo>
                    <a:pt x="880" y="112"/>
                  </a:lnTo>
                  <a:lnTo>
                    <a:pt x="876" y="108"/>
                  </a:lnTo>
                  <a:lnTo>
                    <a:pt x="868" y="104"/>
                  </a:lnTo>
                  <a:lnTo>
                    <a:pt x="886" y="60"/>
                  </a:lnTo>
                  <a:lnTo>
                    <a:pt x="886" y="60"/>
                  </a:lnTo>
                  <a:lnTo>
                    <a:pt x="890" y="58"/>
                  </a:lnTo>
                  <a:lnTo>
                    <a:pt x="904" y="52"/>
                  </a:lnTo>
                  <a:lnTo>
                    <a:pt x="904" y="52"/>
                  </a:lnTo>
                  <a:lnTo>
                    <a:pt x="912" y="48"/>
                  </a:lnTo>
                  <a:lnTo>
                    <a:pt x="920" y="42"/>
                  </a:lnTo>
                  <a:lnTo>
                    <a:pt x="928" y="36"/>
                  </a:lnTo>
                  <a:lnTo>
                    <a:pt x="936" y="34"/>
                  </a:lnTo>
                  <a:lnTo>
                    <a:pt x="936" y="34"/>
                  </a:lnTo>
                  <a:lnTo>
                    <a:pt x="948" y="30"/>
                  </a:lnTo>
                  <a:lnTo>
                    <a:pt x="956" y="28"/>
                  </a:lnTo>
                  <a:lnTo>
                    <a:pt x="956" y="28"/>
                  </a:lnTo>
                  <a:lnTo>
                    <a:pt x="960" y="28"/>
                  </a:lnTo>
                  <a:lnTo>
                    <a:pt x="966" y="26"/>
                  </a:lnTo>
                  <a:lnTo>
                    <a:pt x="972" y="24"/>
                  </a:lnTo>
                  <a:lnTo>
                    <a:pt x="978" y="22"/>
                  </a:lnTo>
                  <a:lnTo>
                    <a:pt x="978" y="22"/>
                  </a:lnTo>
                  <a:lnTo>
                    <a:pt x="988" y="24"/>
                  </a:lnTo>
                  <a:lnTo>
                    <a:pt x="996" y="26"/>
                  </a:lnTo>
                  <a:lnTo>
                    <a:pt x="996" y="26"/>
                  </a:lnTo>
                  <a:lnTo>
                    <a:pt x="1002" y="26"/>
                  </a:lnTo>
                  <a:lnTo>
                    <a:pt x="1012" y="28"/>
                  </a:lnTo>
                  <a:lnTo>
                    <a:pt x="1012" y="28"/>
                  </a:lnTo>
                  <a:lnTo>
                    <a:pt x="1032" y="24"/>
                  </a:lnTo>
                  <a:lnTo>
                    <a:pt x="1040" y="22"/>
                  </a:lnTo>
                  <a:lnTo>
                    <a:pt x="1044" y="22"/>
                  </a:lnTo>
                  <a:lnTo>
                    <a:pt x="1044" y="22"/>
                  </a:lnTo>
                  <a:lnTo>
                    <a:pt x="1048" y="14"/>
                  </a:lnTo>
                  <a:lnTo>
                    <a:pt x="1050" y="10"/>
                  </a:lnTo>
                  <a:lnTo>
                    <a:pt x="1056" y="8"/>
                  </a:lnTo>
                  <a:lnTo>
                    <a:pt x="1056" y="8"/>
                  </a:lnTo>
                  <a:lnTo>
                    <a:pt x="1066" y="10"/>
                  </a:lnTo>
                  <a:lnTo>
                    <a:pt x="1074" y="10"/>
                  </a:lnTo>
                  <a:lnTo>
                    <a:pt x="1074" y="10"/>
                  </a:lnTo>
                  <a:lnTo>
                    <a:pt x="1080" y="6"/>
                  </a:lnTo>
                  <a:lnTo>
                    <a:pt x="1098" y="4"/>
                  </a:lnTo>
                  <a:lnTo>
                    <a:pt x="1098" y="4"/>
                  </a:lnTo>
                  <a:lnTo>
                    <a:pt x="1104" y="2"/>
                  </a:lnTo>
                  <a:lnTo>
                    <a:pt x="1108" y="2"/>
                  </a:lnTo>
                  <a:lnTo>
                    <a:pt x="1112" y="0"/>
                  </a:lnTo>
                  <a:lnTo>
                    <a:pt x="1118" y="2"/>
                  </a:lnTo>
                  <a:lnTo>
                    <a:pt x="1118" y="2"/>
                  </a:lnTo>
                  <a:lnTo>
                    <a:pt x="1126" y="8"/>
                  </a:lnTo>
                  <a:lnTo>
                    <a:pt x="1132" y="14"/>
                  </a:lnTo>
                  <a:lnTo>
                    <a:pt x="1132" y="14"/>
                  </a:lnTo>
                  <a:lnTo>
                    <a:pt x="1134" y="20"/>
                  </a:lnTo>
                  <a:lnTo>
                    <a:pt x="1136" y="30"/>
                  </a:lnTo>
                  <a:lnTo>
                    <a:pt x="1138" y="4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Freeform 11"/>
            <p:cNvSpPr>
              <a:spLocks/>
            </p:cNvSpPr>
            <p:nvPr/>
          </p:nvSpPr>
          <p:spPr bwMode="auto">
            <a:xfrm>
              <a:off x="1366709" y="2747737"/>
              <a:ext cx="442169" cy="425002"/>
            </a:xfrm>
            <a:custGeom>
              <a:avLst/>
              <a:gdLst>
                <a:gd name="T0" fmla="*/ 0 w 224"/>
                <a:gd name="T1" fmla="*/ 0 h 210"/>
                <a:gd name="T2" fmla="*/ 0 w 224"/>
                <a:gd name="T3" fmla="*/ 0 h 210"/>
                <a:gd name="T4" fmla="*/ 8 w 224"/>
                <a:gd name="T5" fmla="*/ 20 h 210"/>
                <a:gd name="T6" fmla="*/ 18 w 224"/>
                <a:gd name="T7" fmla="*/ 40 h 210"/>
                <a:gd name="T8" fmla="*/ 34 w 224"/>
                <a:gd name="T9" fmla="*/ 66 h 210"/>
                <a:gd name="T10" fmla="*/ 56 w 224"/>
                <a:gd name="T11" fmla="*/ 98 h 210"/>
                <a:gd name="T12" fmla="*/ 84 w 224"/>
                <a:gd name="T13" fmla="*/ 132 h 210"/>
                <a:gd name="T14" fmla="*/ 102 w 224"/>
                <a:gd name="T15" fmla="*/ 150 h 210"/>
                <a:gd name="T16" fmla="*/ 120 w 224"/>
                <a:gd name="T17" fmla="*/ 166 h 210"/>
                <a:gd name="T18" fmla="*/ 140 w 224"/>
                <a:gd name="T19" fmla="*/ 184 h 210"/>
                <a:gd name="T20" fmla="*/ 162 w 224"/>
                <a:gd name="T21" fmla="*/ 202 h 210"/>
                <a:gd name="T22" fmla="*/ 162 w 224"/>
                <a:gd name="T23" fmla="*/ 202 h 210"/>
                <a:gd name="T24" fmla="*/ 170 w 224"/>
                <a:gd name="T25" fmla="*/ 206 h 210"/>
                <a:gd name="T26" fmla="*/ 178 w 224"/>
                <a:gd name="T27" fmla="*/ 208 h 210"/>
                <a:gd name="T28" fmla="*/ 196 w 224"/>
                <a:gd name="T29" fmla="*/ 210 h 210"/>
                <a:gd name="T30" fmla="*/ 224 w 224"/>
                <a:gd name="T31" fmla="*/ 208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4" h="210">
                  <a:moveTo>
                    <a:pt x="0" y="0"/>
                  </a:moveTo>
                  <a:lnTo>
                    <a:pt x="0" y="0"/>
                  </a:lnTo>
                  <a:lnTo>
                    <a:pt x="8" y="20"/>
                  </a:lnTo>
                  <a:lnTo>
                    <a:pt x="18" y="40"/>
                  </a:lnTo>
                  <a:lnTo>
                    <a:pt x="34" y="66"/>
                  </a:lnTo>
                  <a:lnTo>
                    <a:pt x="56" y="98"/>
                  </a:lnTo>
                  <a:lnTo>
                    <a:pt x="84" y="132"/>
                  </a:lnTo>
                  <a:lnTo>
                    <a:pt x="102" y="150"/>
                  </a:lnTo>
                  <a:lnTo>
                    <a:pt x="120" y="166"/>
                  </a:lnTo>
                  <a:lnTo>
                    <a:pt x="140" y="184"/>
                  </a:lnTo>
                  <a:lnTo>
                    <a:pt x="162" y="202"/>
                  </a:lnTo>
                  <a:lnTo>
                    <a:pt x="162" y="202"/>
                  </a:lnTo>
                  <a:lnTo>
                    <a:pt x="170" y="206"/>
                  </a:lnTo>
                  <a:lnTo>
                    <a:pt x="178" y="208"/>
                  </a:lnTo>
                  <a:lnTo>
                    <a:pt x="196" y="210"/>
                  </a:lnTo>
                  <a:lnTo>
                    <a:pt x="224" y="2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Freeform 12"/>
            <p:cNvSpPr>
              <a:spLocks/>
            </p:cNvSpPr>
            <p:nvPr/>
          </p:nvSpPr>
          <p:spPr bwMode="auto">
            <a:xfrm>
              <a:off x="1666752" y="3047262"/>
              <a:ext cx="157917" cy="105239"/>
            </a:xfrm>
            <a:custGeom>
              <a:avLst/>
              <a:gdLst>
                <a:gd name="T0" fmla="*/ 0 w 80"/>
                <a:gd name="T1" fmla="*/ 0 h 52"/>
                <a:gd name="T2" fmla="*/ 0 w 80"/>
                <a:gd name="T3" fmla="*/ 0 h 52"/>
                <a:gd name="T4" fmla="*/ 2 w 80"/>
                <a:gd name="T5" fmla="*/ 6 h 52"/>
                <a:gd name="T6" fmla="*/ 10 w 80"/>
                <a:gd name="T7" fmla="*/ 16 h 52"/>
                <a:gd name="T8" fmla="*/ 22 w 80"/>
                <a:gd name="T9" fmla="*/ 30 h 52"/>
                <a:gd name="T10" fmla="*/ 30 w 80"/>
                <a:gd name="T11" fmla="*/ 36 h 52"/>
                <a:gd name="T12" fmla="*/ 38 w 80"/>
                <a:gd name="T13" fmla="*/ 40 h 52"/>
                <a:gd name="T14" fmla="*/ 38 w 80"/>
                <a:gd name="T15" fmla="*/ 40 h 52"/>
                <a:gd name="T16" fmla="*/ 80 w 8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52">
                  <a:moveTo>
                    <a:pt x="0" y="0"/>
                  </a:moveTo>
                  <a:lnTo>
                    <a:pt x="0" y="0"/>
                  </a:lnTo>
                  <a:lnTo>
                    <a:pt x="2" y="6"/>
                  </a:lnTo>
                  <a:lnTo>
                    <a:pt x="10" y="16"/>
                  </a:lnTo>
                  <a:lnTo>
                    <a:pt x="22" y="30"/>
                  </a:lnTo>
                  <a:lnTo>
                    <a:pt x="30" y="36"/>
                  </a:lnTo>
                  <a:lnTo>
                    <a:pt x="38" y="40"/>
                  </a:lnTo>
                  <a:lnTo>
                    <a:pt x="38" y="40"/>
                  </a:lnTo>
                  <a:lnTo>
                    <a:pt x="80"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Freeform 13"/>
            <p:cNvSpPr>
              <a:spLocks/>
            </p:cNvSpPr>
            <p:nvPr/>
          </p:nvSpPr>
          <p:spPr bwMode="auto">
            <a:xfrm>
              <a:off x="2491871" y="3180834"/>
              <a:ext cx="469804" cy="129524"/>
            </a:xfrm>
            <a:custGeom>
              <a:avLst/>
              <a:gdLst>
                <a:gd name="T0" fmla="*/ 0 w 238"/>
                <a:gd name="T1" fmla="*/ 20 h 64"/>
                <a:gd name="T2" fmla="*/ 0 w 238"/>
                <a:gd name="T3" fmla="*/ 20 h 64"/>
                <a:gd name="T4" fmla="*/ 4 w 238"/>
                <a:gd name="T5" fmla="*/ 30 h 64"/>
                <a:gd name="T6" fmla="*/ 8 w 238"/>
                <a:gd name="T7" fmla="*/ 42 h 64"/>
                <a:gd name="T8" fmla="*/ 14 w 238"/>
                <a:gd name="T9" fmla="*/ 54 h 64"/>
                <a:gd name="T10" fmla="*/ 16 w 238"/>
                <a:gd name="T11" fmla="*/ 58 h 64"/>
                <a:gd name="T12" fmla="*/ 20 w 238"/>
                <a:gd name="T13" fmla="*/ 62 h 64"/>
                <a:gd name="T14" fmla="*/ 20 w 238"/>
                <a:gd name="T15" fmla="*/ 62 h 64"/>
                <a:gd name="T16" fmla="*/ 24 w 238"/>
                <a:gd name="T17" fmla="*/ 64 h 64"/>
                <a:gd name="T18" fmla="*/ 32 w 238"/>
                <a:gd name="T19" fmla="*/ 62 h 64"/>
                <a:gd name="T20" fmla="*/ 56 w 238"/>
                <a:gd name="T21" fmla="*/ 58 h 64"/>
                <a:gd name="T22" fmla="*/ 86 w 238"/>
                <a:gd name="T23" fmla="*/ 46 h 64"/>
                <a:gd name="T24" fmla="*/ 102 w 238"/>
                <a:gd name="T25" fmla="*/ 38 h 64"/>
                <a:gd name="T26" fmla="*/ 118 w 238"/>
                <a:gd name="T27" fmla="*/ 30 h 64"/>
                <a:gd name="T28" fmla="*/ 118 w 238"/>
                <a:gd name="T29" fmla="*/ 30 h 64"/>
                <a:gd name="T30" fmla="*/ 134 w 238"/>
                <a:gd name="T31" fmla="*/ 22 h 64"/>
                <a:gd name="T32" fmla="*/ 152 w 238"/>
                <a:gd name="T33" fmla="*/ 16 h 64"/>
                <a:gd name="T34" fmla="*/ 170 w 238"/>
                <a:gd name="T35" fmla="*/ 10 h 64"/>
                <a:gd name="T36" fmla="*/ 190 w 238"/>
                <a:gd name="T37" fmla="*/ 8 h 64"/>
                <a:gd name="T38" fmla="*/ 222 w 238"/>
                <a:gd name="T39" fmla="*/ 2 h 64"/>
                <a:gd name="T40" fmla="*/ 238 w 238"/>
                <a:gd name="T4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8" h="64">
                  <a:moveTo>
                    <a:pt x="0" y="20"/>
                  </a:moveTo>
                  <a:lnTo>
                    <a:pt x="0" y="20"/>
                  </a:lnTo>
                  <a:lnTo>
                    <a:pt x="4" y="30"/>
                  </a:lnTo>
                  <a:lnTo>
                    <a:pt x="8" y="42"/>
                  </a:lnTo>
                  <a:lnTo>
                    <a:pt x="14" y="54"/>
                  </a:lnTo>
                  <a:lnTo>
                    <a:pt x="16" y="58"/>
                  </a:lnTo>
                  <a:lnTo>
                    <a:pt x="20" y="62"/>
                  </a:lnTo>
                  <a:lnTo>
                    <a:pt x="20" y="62"/>
                  </a:lnTo>
                  <a:lnTo>
                    <a:pt x="24" y="64"/>
                  </a:lnTo>
                  <a:lnTo>
                    <a:pt x="32" y="62"/>
                  </a:lnTo>
                  <a:lnTo>
                    <a:pt x="56" y="58"/>
                  </a:lnTo>
                  <a:lnTo>
                    <a:pt x="86" y="46"/>
                  </a:lnTo>
                  <a:lnTo>
                    <a:pt x="102" y="38"/>
                  </a:lnTo>
                  <a:lnTo>
                    <a:pt x="118" y="30"/>
                  </a:lnTo>
                  <a:lnTo>
                    <a:pt x="118" y="30"/>
                  </a:lnTo>
                  <a:lnTo>
                    <a:pt x="134" y="22"/>
                  </a:lnTo>
                  <a:lnTo>
                    <a:pt x="152" y="16"/>
                  </a:lnTo>
                  <a:lnTo>
                    <a:pt x="170" y="10"/>
                  </a:lnTo>
                  <a:lnTo>
                    <a:pt x="190" y="8"/>
                  </a:lnTo>
                  <a:lnTo>
                    <a:pt x="222" y="2"/>
                  </a:lnTo>
                  <a:lnTo>
                    <a:pt x="23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Freeform 14"/>
            <p:cNvSpPr>
              <a:spLocks/>
            </p:cNvSpPr>
            <p:nvPr/>
          </p:nvSpPr>
          <p:spPr bwMode="auto">
            <a:xfrm>
              <a:off x="2882716" y="2877261"/>
              <a:ext cx="276355" cy="303573"/>
            </a:xfrm>
            <a:custGeom>
              <a:avLst/>
              <a:gdLst>
                <a:gd name="T0" fmla="*/ 0 w 140"/>
                <a:gd name="T1" fmla="*/ 102 h 150"/>
                <a:gd name="T2" fmla="*/ 0 w 140"/>
                <a:gd name="T3" fmla="*/ 102 h 150"/>
                <a:gd name="T4" fmla="*/ 8 w 140"/>
                <a:gd name="T5" fmla="*/ 102 h 150"/>
                <a:gd name="T6" fmla="*/ 14 w 140"/>
                <a:gd name="T7" fmla="*/ 106 h 150"/>
                <a:gd name="T8" fmla="*/ 16 w 140"/>
                <a:gd name="T9" fmla="*/ 110 h 150"/>
                <a:gd name="T10" fmla="*/ 18 w 140"/>
                <a:gd name="T11" fmla="*/ 114 h 150"/>
                <a:gd name="T12" fmla="*/ 18 w 140"/>
                <a:gd name="T13" fmla="*/ 114 h 150"/>
                <a:gd name="T14" fmla="*/ 22 w 140"/>
                <a:gd name="T15" fmla="*/ 128 h 150"/>
                <a:gd name="T16" fmla="*/ 30 w 140"/>
                <a:gd name="T17" fmla="*/ 138 h 150"/>
                <a:gd name="T18" fmla="*/ 40 w 140"/>
                <a:gd name="T19" fmla="*/ 150 h 150"/>
                <a:gd name="T20" fmla="*/ 40 w 140"/>
                <a:gd name="T21" fmla="*/ 150 h 150"/>
                <a:gd name="T22" fmla="*/ 42 w 140"/>
                <a:gd name="T23" fmla="*/ 150 h 150"/>
                <a:gd name="T24" fmla="*/ 44 w 140"/>
                <a:gd name="T25" fmla="*/ 148 h 150"/>
                <a:gd name="T26" fmla="*/ 52 w 140"/>
                <a:gd name="T27" fmla="*/ 138 h 150"/>
                <a:gd name="T28" fmla="*/ 60 w 140"/>
                <a:gd name="T29" fmla="*/ 128 h 150"/>
                <a:gd name="T30" fmla="*/ 68 w 140"/>
                <a:gd name="T31" fmla="*/ 118 h 150"/>
                <a:gd name="T32" fmla="*/ 68 w 140"/>
                <a:gd name="T33" fmla="*/ 118 h 150"/>
                <a:gd name="T34" fmla="*/ 76 w 140"/>
                <a:gd name="T35" fmla="*/ 116 h 150"/>
                <a:gd name="T36" fmla="*/ 82 w 140"/>
                <a:gd name="T37" fmla="*/ 116 h 150"/>
                <a:gd name="T38" fmla="*/ 82 w 140"/>
                <a:gd name="T39" fmla="*/ 116 h 150"/>
                <a:gd name="T40" fmla="*/ 86 w 140"/>
                <a:gd name="T41" fmla="*/ 114 h 150"/>
                <a:gd name="T42" fmla="*/ 90 w 140"/>
                <a:gd name="T43" fmla="*/ 112 h 150"/>
                <a:gd name="T44" fmla="*/ 98 w 140"/>
                <a:gd name="T45" fmla="*/ 104 h 150"/>
                <a:gd name="T46" fmla="*/ 106 w 140"/>
                <a:gd name="T47" fmla="*/ 94 h 150"/>
                <a:gd name="T48" fmla="*/ 112 w 140"/>
                <a:gd name="T49" fmla="*/ 90 h 150"/>
                <a:gd name="T50" fmla="*/ 112 w 140"/>
                <a:gd name="T51" fmla="*/ 90 h 150"/>
                <a:gd name="T52" fmla="*/ 122 w 140"/>
                <a:gd name="T53" fmla="*/ 90 h 150"/>
                <a:gd name="T54" fmla="*/ 128 w 140"/>
                <a:gd name="T55" fmla="*/ 88 h 150"/>
                <a:gd name="T56" fmla="*/ 128 w 140"/>
                <a:gd name="T57" fmla="*/ 88 h 150"/>
                <a:gd name="T58" fmla="*/ 130 w 140"/>
                <a:gd name="T59" fmla="*/ 84 h 150"/>
                <a:gd name="T60" fmla="*/ 130 w 140"/>
                <a:gd name="T61" fmla="*/ 76 h 150"/>
                <a:gd name="T62" fmla="*/ 130 w 140"/>
                <a:gd name="T63" fmla="*/ 70 h 150"/>
                <a:gd name="T64" fmla="*/ 132 w 140"/>
                <a:gd name="T65" fmla="*/ 64 h 150"/>
                <a:gd name="T66" fmla="*/ 132 w 140"/>
                <a:gd name="T67" fmla="*/ 64 h 150"/>
                <a:gd name="T68" fmla="*/ 136 w 140"/>
                <a:gd name="T69" fmla="*/ 60 h 150"/>
                <a:gd name="T70" fmla="*/ 138 w 140"/>
                <a:gd name="T71" fmla="*/ 50 h 150"/>
                <a:gd name="T72" fmla="*/ 140 w 140"/>
                <a:gd name="T73" fmla="*/ 40 h 150"/>
                <a:gd name="T74" fmla="*/ 140 w 140"/>
                <a:gd name="T75" fmla="*/ 40 h 150"/>
                <a:gd name="T76" fmla="*/ 116 w 140"/>
                <a:gd name="T77" fmla="*/ 20 h 150"/>
                <a:gd name="T78" fmla="*/ 98 w 140"/>
                <a:gd name="T79" fmla="*/ 6 h 150"/>
                <a:gd name="T80" fmla="*/ 90 w 140"/>
                <a:gd name="T81" fmla="*/ 2 h 150"/>
                <a:gd name="T82" fmla="*/ 86 w 140"/>
                <a:gd name="T83" fmla="*/ 0 h 150"/>
                <a:gd name="T84" fmla="*/ 86 w 140"/>
                <a:gd name="T85" fmla="*/ 0 h 150"/>
                <a:gd name="T86" fmla="*/ 80 w 140"/>
                <a:gd name="T87" fmla="*/ 4 h 150"/>
                <a:gd name="T88" fmla="*/ 76 w 140"/>
                <a:gd name="T89" fmla="*/ 12 h 150"/>
                <a:gd name="T90" fmla="*/ 70 w 140"/>
                <a:gd name="T91" fmla="*/ 18 h 150"/>
                <a:gd name="T92" fmla="*/ 66 w 140"/>
                <a:gd name="T93" fmla="*/ 22 h 150"/>
                <a:gd name="T94" fmla="*/ 66 w 140"/>
                <a:gd name="T95" fmla="*/ 22 h 150"/>
                <a:gd name="T96" fmla="*/ 56 w 140"/>
                <a:gd name="T97" fmla="*/ 20 h 150"/>
                <a:gd name="T98" fmla="*/ 50 w 140"/>
                <a:gd name="T99" fmla="*/ 20 h 150"/>
                <a:gd name="T100" fmla="*/ 44 w 140"/>
                <a:gd name="T101" fmla="*/ 22 h 150"/>
                <a:gd name="T102" fmla="*/ 44 w 140"/>
                <a:gd name="T103" fmla="*/ 22 h 150"/>
                <a:gd name="T104" fmla="*/ 40 w 140"/>
                <a:gd name="T105" fmla="*/ 26 h 150"/>
                <a:gd name="T106" fmla="*/ 38 w 140"/>
                <a:gd name="T107" fmla="*/ 30 h 150"/>
                <a:gd name="T108" fmla="*/ 34 w 140"/>
                <a:gd name="T109" fmla="*/ 36 h 150"/>
                <a:gd name="T110" fmla="*/ 34 w 140"/>
                <a:gd name="T111" fmla="*/ 36 h 150"/>
                <a:gd name="T112" fmla="*/ 32 w 140"/>
                <a:gd name="T113" fmla="*/ 38 h 150"/>
                <a:gd name="T114" fmla="*/ 28 w 140"/>
                <a:gd name="T115" fmla="*/ 36 h 150"/>
                <a:gd name="T116" fmla="*/ 26 w 140"/>
                <a:gd name="T117" fmla="*/ 3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0" h="150">
                  <a:moveTo>
                    <a:pt x="0" y="102"/>
                  </a:moveTo>
                  <a:lnTo>
                    <a:pt x="0" y="102"/>
                  </a:lnTo>
                  <a:lnTo>
                    <a:pt x="8" y="102"/>
                  </a:lnTo>
                  <a:lnTo>
                    <a:pt x="14" y="106"/>
                  </a:lnTo>
                  <a:lnTo>
                    <a:pt x="16" y="110"/>
                  </a:lnTo>
                  <a:lnTo>
                    <a:pt x="18" y="114"/>
                  </a:lnTo>
                  <a:lnTo>
                    <a:pt x="18" y="114"/>
                  </a:lnTo>
                  <a:lnTo>
                    <a:pt x="22" y="128"/>
                  </a:lnTo>
                  <a:lnTo>
                    <a:pt x="30" y="138"/>
                  </a:lnTo>
                  <a:lnTo>
                    <a:pt x="40" y="150"/>
                  </a:lnTo>
                  <a:lnTo>
                    <a:pt x="40" y="150"/>
                  </a:lnTo>
                  <a:lnTo>
                    <a:pt x="42" y="150"/>
                  </a:lnTo>
                  <a:lnTo>
                    <a:pt x="44" y="148"/>
                  </a:lnTo>
                  <a:lnTo>
                    <a:pt x="52" y="138"/>
                  </a:lnTo>
                  <a:lnTo>
                    <a:pt x="60" y="128"/>
                  </a:lnTo>
                  <a:lnTo>
                    <a:pt x="68" y="118"/>
                  </a:lnTo>
                  <a:lnTo>
                    <a:pt x="68" y="118"/>
                  </a:lnTo>
                  <a:lnTo>
                    <a:pt x="76" y="116"/>
                  </a:lnTo>
                  <a:lnTo>
                    <a:pt x="82" y="116"/>
                  </a:lnTo>
                  <a:lnTo>
                    <a:pt x="82" y="116"/>
                  </a:lnTo>
                  <a:lnTo>
                    <a:pt x="86" y="114"/>
                  </a:lnTo>
                  <a:lnTo>
                    <a:pt x="90" y="112"/>
                  </a:lnTo>
                  <a:lnTo>
                    <a:pt x="98" y="104"/>
                  </a:lnTo>
                  <a:lnTo>
                    <a:pt x="106" y="94"/>
                  </a:lnTo>
                  <a:lnTo>
                    <a:pt x="112" y="90"/>
                  </a:lnTo>
                  <a:lnTo>
                    <a:pt x="112" y="90"/>
                  </a:lnTo>
                  <a:lnTo>
                    <a:pt x="122" y="90"/>
                  </a:lnTo>
                  <a:lnTo>
                    <a:pt x="128" y="88"/>
                  </a:lnTo>
                  <a:lnTo>
                    <a:pt x="128" y="88"/>
                  </a:lnTo>
                  <a:lnTo>
                    <a:pt x="130" y="84"/>
                  </a:lnTo>
                  <a:lnTo>
                    <a:pt x="130" y="76"/>
                  </a:lnTo>
                  <a:lnTo>
                    <a:pt x="130" y="70"/>
                  </a:lnTo>
                  <a:lnTo>
                    <a:pt x="132" y="64"/>
                  </a:lnTo>
                  <a:lnTo>
                    <a:pt x="132" y="64"/>
                  </a:lnTo>
                  <a:lnTo>
                    <a:pt x="136" y="60"/>
                  </a:lnTo>
                  <a:lnTo>
                    <a:pt x="138" y="50"/>
                  </a:lnTo>
                  <a:lnTo>
                    <a:pt x="140" y="40"/>
                  </a:lnTo>
                  <a:lnTo>
                    <a:pt x="140" y="40"/>
                  </a:lnTo>
                  <a:lnTo>
                    <a:pt x="116" y="20"/>
                  </a:lnTo>
                  <a:lnTo>
                    <a:pt x="98" y="6"/>
                  </a:lnTo>
                  <a:lnTo>
                    <a:pt x="90" y="2"/>
                  </a:lnTo>
                  <a:lnTo>
                    <a:pt x="86" y="0"/>
                  </a:lnTo>
                  <a:lnTo>
                    <a:pt x="86" y="0"/>
                  </a:lnTo>
                  <a:lnTo>
                    <a:pt x="80" y="4"/>
                  </a:lnTo>
                  <a:lnTo>
                    <a:pt x="76" y="12"/>
                  </a:lnTo>
                  <a:lnTo>
                    <a:pt x="70" y="18"/>
                  </a:lnTo>
                  <a:lnTo>
                    <a:pt x="66" y="22"/>
                  </a:lnTo>
                  <a:lnTo>
                    <a:pt x="66" y="22"/>
                  </a:lnTo>
                  <a:lnTo>
                    <a:pt x="56" y="20"/>
                  </a:lnTo>
                  <a:lnTo>
                    <a:pt x="50" y="20"/>
                  </a:lnTo>
                  <a:lnTo>
                    <a:pt x="44" y="22"/>
                  </a:lnTo>
                  <a:lnTo>
                    <a:pt x="44" y="22"/>
                  </a:lnTo>
                  <a:lnTo>
                    <a:pt x="40" y="26"/>
                  </a:lnTo>
                  <a:lnTo>
                    <a:pt x="38" y="30"/>
                  </a:lnTo>
                  <a:lnTo>
                    <a:pt x="34" y="36"/>
                  </a:lnTo>
                  <a:lnTo>
                    <a:pt x="34" y="36"/>
                  </a:lnTo>
                  <a:lnTo>
                    <a:pt x="32" y="38"/>
                  </a:lnTo>
                  <a:lnTo>
                    <a:pt x="28" y="36"/>
                  </a:lnTo>
                  <a:lnTo>
                    <a:pt x="26" y="3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Freeform 15"/>
            <p:cNvSpPr>
              <a:spLocks/>
            </p:cNvSpPr>
            <p:nvPr/>
          </p:nvSpPr>
          <p:spPr bwMode="auto">
            <a:xfrm>
              <a:off x="2847185" y="2585831"/>
              <a:ext cx="769847" cy="291430"/>
            </a:xfrm>
            <a:custGeom>
              <a:avLst/>
              <a:gdLst>
                <a:gd name="T0" fmla="*/ 390 w 390"/>
                <a:gd name="T1" fmla="*/ 58 h 144"/>
                <a:gd name="T2" fmla="*/ 384 w 390"/>
                <a:gd name="T3" fmla="*/ 50 h 144"/>
                <a:gd name="T4" fmla="*/ 382 w 390"/>
                <a:gd name="T5" fmla="*/ 48 h 144"/>
                <a:gd name="T6" fmla="*/ 380 w 390"/>
                <a:gd name="T7" fmla="*/ 46 h 144"/>
                <a:gd name="T8" fmla="*/ 374 w 390"/>
                <a:gd name="T9" fmla="*/ 44 h 144"/>
                <a:gd name="T10" fmla="*/ 372 w 390"/>
                <a:gd name="T11" fmla="*/ 42 h 144"/>
                <a:gd name="T12" fmla="*/ 364 w 390"/>
                <a:gd name="T13" fmla="*/ 36 h 144"/>
                <a:gd name="T14" fmla="*/ 356 w 390"/>
                <a:gd name="T15" fmla="*/ 34 h 144"/>
                <a:gd name="T16" fmla="*/ 346 w 390"/>
                <a:gd name="T17" fmla="*/ 34 h 144"/>
                <a:gd name="T18" fmla="*/ 332 w 390"/>
                <a:gd name="T19" fmla="*/ 28 h 144"/>
                <a:gd name="T20" fmla="*/ 312 w 390"/>
                <a:gd name="T21" fmla="*/ 8 h 144"/>
                <a:gd name="T22" fmla="*/ 310 w 390"/>
                <a:gd name="T23" fmla="*/ 6 h 144"/>
                <a:gd name="T24" fmla="*/ 308 w 390"/>
                <a:gd name="T25" fmla="*/ 6 h 144"/>
                <a:gd name="T26" fmla="*/ 300 w 390"/>
                <a:gd name="T27" fmla="*/ 8 h 144"/>
                <a:gd name="T28" fmla="*/ 296 w 390"/>
                <a:gd name="T29" fmla="*/ 6 h 144"/>
                <a:gd name="T30" fmla="*/ 288 w 390"/>
                <a:gd name="T31" fmla="*/ 0 h 144"/>
                <a:gd name="T32" fmla="*/ 284 w 390"/>
                <a:gd name="T33" fmla="*/ 0 h 144"/>
                <a:gd name="T34" fmla="*/ 282 w 390"/>
                <a:gd name="T35" fmla="*/ 2 h 144"/>
                <a:gd name="T36" fmla="*/ 276 w 390"/>
                <a:gd name="T37" fmla="*/ 12 h 144"/>
                <a:gd name="T38" fmla="*/ 274 w 390"/>
                <a:gd name="T39" fmla="*/ 16 h 144"/>
                <a:gd name="T40" fmla="*/ 272 w 390"/>
                <a:gd name="T41" fmla="*/ 18 h 144"/>
                <a:gd name="T42" fmla="*/ 262 w 390"/>
                <a:gd name="T43" fmla="*/ 20 h 144"/>
                <a:gd name="T44" fmla="*/ 254 w 390"/>
                <a:gd name="T45" fmla="*/ 22 h 144"/>
                <a:gd name="T46" fmla="*/ 248 w 390"/>
                <a:gd name="T47" fmla="*/ 30 h 144"/>
                <a:gd name="T48" fmla="*/ 246 w 390"/>
                <a:gd name="T49" fmla="*/ 36 h 144"/>
                <a:gd name="T50" fmla="*/ 234 w 390"/>
                <a:gd name="T51" fmla="*/ 48 h 144"/>
                <a:gd name="T52" fmla="*/ 228 w 390"/>
                <a:gd name="T53" fmla="*/ 54 h 144"/>
                <a:gd name="T54" fmla="*/ 226 w 390"/>
                <a:gd name="T55" fmla="*/ 62 h 144"/>
                <a:gd name="T56" fmla="*/ 228 w 390"/>
                <a:gd name="T57" fmla="*/ 80 h 144"/>
                <a:gd name="T58" fmla="*/ 228 w 390"/>
                <a:gd name="T59" fmla="*/ 86 h 144"/>
                <a:gd name="T60" fmla="*/ 228 w 390"/>
                <a:gd name="T61" fmla="*/ 94 h 144"/>
                <a:gd name="T62" fmla="*/ 224 w 390"/>
                <a:gd name="T63" fmla="*/ 100 h 144"/>
                <a:gd name="T64" fmla="*/ 220 w 390"/>
                <a:gd name="T65" fmla="*/ 106 h 144"/>
                <a:gd name="T66" fmla="*/ 218 w 390"/>
                <a:gd name="T67" fmla="*/ 106 h 144"/>
                <a:gd name="T68" fmla="*/ 208 w 390"/>
                <a:gd name="T69" fmla="*/ 104 h 144"/>
                <a:gd name="T70" fmla="*/ 182 w 390"/>
                <a:gd name="T71" fmla="*/ 102 h 144"/>
                <a:gd name="T72" fmla="*/ 164 w 390"/>
                <a:gd name="T73" fmla="*/ 106 h 144"/>
                <a:gd name="T74" fmla="*/ 146 w 390"/>
                <a:gd name="T75" fmla="*/ 104 h 144"/>
                <a:gd name="T76" fmla="*/ 138 w 390"/>
                <a:gd name="T77" fmla="*/ 102 h 144"/>
                <a:gd name="T78" fmla="*/ 142 w 390"/>
                <a:gd name="T79" fmla="*/ 104 h 144"/>
                <a:gd name="T80" fmla="*/ 142 w 390"/>
                <a:gd name="T81" fmla="*/ 106 h 144"/>
                <a:gd name="T82" fmla="*/ 140 w 390"/>
                <a:gd name="T83" fmla="*/ 112 h 144"/>
                <a:gd name="T84" fmla="*/ 138 w 390"/>
                <a:gd name="T85" fmla="*/ 112 h 144"/>
                <a:gd name="T86" fmla="*/ 132 w 390"/>
                <a:gd name="T87" fmla="*/ 114 h 144"/>
                <a:gd name="T88" fmla="*/ 128 w 390"/>
                <a:gd name="T89" fmla="*/ 116 h 144"/>
                <a:gd name="T90" fmla="*/ 128 w 390"/>
                <a:gd name="T91" fmla="*/ 120 h 144"/>
                <a:gd name="T92" fmla="*/ 126 w 390"/>
                <a:gd name="T93" fmla="*/ 122 h 144"/>
                <a:gd name="T94" fmla="*/ 122 w 390"/>
                <a:gd name="T95" fmla="*/ 124 h 144"/>
                <a:gd name="T96" fmla="*/ 116 w 390"/>
                <a:gd name="T97" fmla="*/ 126 h 144"/>
                <a:gd name="T98" fmla="*/ 112 w 390"/>
                <a:gd name="T99" fmla="*/ 130 h 144"/>
                <a:gd name="T100" fmla="*/ 106 w 390"/>
                <a:gd name="T101" fmla="*/ 130 h 144"/>
                <a:gd name="T102" fmla="*/ 104 w 390"/>
                <a:gd name="T103" fmla="*/ 136 h 144"/>
                <a:gd name="T104" fmla="*/ 102 w 390"/>
                <a:gd name="T105" fmla="*/ 144 h 144"/>
                <a:gd name="T106" fmla="*/ 102 w 390"/>
                <a:gd name="T107" fmla="*/ 142 h 144"/>
                <a:gd name="T108" fmla="*/ 100 w 390"/>
                <a:gd name="T109" fmla="*/ 138 h 144"/>
                <a:gd name="T110" fmla="*/ 94 w 390"/>
                <a:gd name="T111" fmla="*/ 138 h 144"/>
                <a:gd name="T112" fmla="*/ 82 w 390"/>
                <a:gd name="T113" fmla="*/ 138 h 144"/>
                <a:gd name="T114" fmla="*/ 72 w 390"/>
                <a:gd name="T115" fmla="*/ 132 h 144"/>
                <a:gd name="T116" fmla="*/ 60 w 390"/>
                <a:gd name="T117" fmla="*/ 128 h 144"/>
                <a:gd name="T118" fmla="*/ 48 w 390"/>
                <a:gd name="T119" fmla="*/ 126 h 144"/>
                <a:gd name="T120" fmla="*/ 0 w 390"/>
                <a:gd name="T121" fmla="*/ 13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144">
                  <a:moveTo>
                    <a:pt x="390" y="58"/>
                  </a:moveTo>
                  <a:lnTo>
                    <a:pt x="390" y="58"/>
                  </a:lnTo>
                  <a:lnTo>
                    <a:pt x="388" y="54"/>
                  </a:lnTo>
                  <a:lnTo>
                    <a:pt x="384" y="50"/>
                  </a:lnTo>
                  <a:lnTo>
                    <a:pt x="384" y="50"/>
                  </a:lnTo>
                  <a:lnTo>
                    <a:pt x="382" y="48"/>
                  </a:lnTo>
                  <a:lnTo>
                    <a:pt x="382" y="48"/>
                  </a:lnTo>
                  <a:lnTo>
                    <a:pt x="380" y="46"/>
                  </a:lnTo>
                  <a:lnTo>
                    <a:pt x="380" y="46"/>
                  </a:lnTo>
                  <a:lnTo>
                    <a:pt x="374" y="44"/>
                  </a:lnTo>
                  <a:lnTo>
                    <a:pt x="374" y="44"/>
                  </a:lnTo>
                  <a:lnTo>
                    <a:pt x="372" y="42"/>
                  </a:lnTo>
                  <a:lnTo>
                    <a:pt x="372" y="42"/>
                  </a:lnTo>
                  <a:lnTo>
                    <a:pt x="364" y="36"/>
                  </a:lnTo>
                  <a:lnTo>
                    <a:pt x="356" y="34"/>
                  </a:lnTo>
                  <a:lnTo>
                    <a:pt x="356" y="34"/>
                  </a:lnTo>
                  <a:lnTo>
                    <a:pt x="346" y="34"/>
                  </a:lnTo>
                  <a:lnTo>
                    <a:pt x="346" y="34"/>
                  </a:lnTo>
                  <a:lnTo>
                    <a:pt x="338" y="32"/>
                  </a:lnTo>
                  <a:lnTo>
                    <a:pt x="332" y="28"/>
                  </a:lnTo>
                  <a:lnTo>
                    <a:pt x="332" y="28"/>
                  </a:lnTo>
                  <a:lnTo>
                    <a:pt x="312" y="8"/>
                  </a:lnTo>
                  <a:lnTo>
                    <a:pt x="312" y="8"/>
                  </a:lnTo>
                  <a:lnTo>
                    <a:pt x="310" y="6"/>
                  </a:lnTo>
                  <a:lnTo>
                    <a:pt x="310" y="6"/>
                  </a:lnTo>
                  <a:lnTo>
                    <a:pt x="308" y="6"/>
                  </a:lnTo>
                  <a:lnTo>
                    <a:pt x="304" y="6"/>
                  </a:lnTo>
                  <a:lnTo>
                    <a:pt x="300" y="8"/>
                  </a:lnTo>
                  <a:lnTo>
                    <a:pt x="296" y="6"/>
                  </a:lnTo>
                  <a:lnTo>
                    <a:pt x="296" y="6"/>
                  </a:lnTo>
                  <a:lnTo>
                    <a:pt x="290" y="2"/>
                  </a:lnTo>
                  <a:lnTo>
                    <a:pt x="288" y="0"/>
                  </a:lnTo>
                  <a:lnTo>
                    <a:pt x="284" y="0"/>
                  </a:lnTo>
                  <a:lnTo>
                    <a:pt x="284" y="0"/>
                  </a:lnTo>
                  <a:lnTo>
                    <a:pt x="282" y="2"/>
                  </a:lnTo>
                  <a:lnTo>
                    <a:pt x="282" y="2"/>
                  </a:lnTo>
                  <a:lnTo>
                    <a:pt x="278" y="6"/>
                  </a:lnTo>
                  <a:lnTo>
                    <a:pt x="276" y="12"/>
                  </a:lnTo>
                  <a:lnTo>
                    <a:pt x="276" y="12"/>
                  </a:lnTo>
                  <a:lnTo>
                    <a:pt x="274" y="16"/>
                  </a:lnTo>
                  <a:lnTo>
                    <a:pt x="274" y="16"/>
                  </a:lnTo>
                  <a:lnTo>
                    <a:pt x="272" y="18"/>
                  </a:lnTo>
                  <a:lnTo>
                    <a:pt x="270" y="18"/>
                  </a:lnTo>
                  <a:lnTo>
                    <a:pt x="262" y="20"/>
                  </a:lnTo>
                  <a:lnTo>
                    <a:pt x="262" y="20"/>
                  </a:lnTo>
                  <a:lnTo>
                    <a:pt x="254" y="22"/>
                  </a:lnTo>
                  <a:lnTo>
                    <a:pt x="248" y="30"/>
                  </a:lnTo>
                  <a:lnTo>
                    <a:pt x="248" y="30"/>
                  </a:lnTo>
                  <a:lnTo>
                    <a:pt x="246" y="36"/>
                  </a:lnTo>
                  <a:lnTo>
                    <a:pt x="246" y="36"/>
                  </a:lnTo>
                  <a:lnTo>
                    <a:pt x="240" y="42"/>
                  </a:lnTo>
                  <a:lnTo>
                    <a:pt x="234" y="48"/>
                  </a:lnTo>
                  <a:lnTo>
                    <a:pt x="234" y="48"/>
                  </a:lnTo>
                  <a:lnTo>
                    <a:pt x="228" y="54"/>
                  </a:lnTo>
                  <a:lnTo>
                    <a:pt x="226" y="58"/>
                  </a:lnTo>
                  <a:lnTo>
                    <a:pt x="226" y="62"/>
                  </a:lnTo>
                  <a:lnTo>
                    <a:pt x="226" y="62"/>
                  </a:lnTo>
                  <a:lnTo>
                    <a:pt x="228" y="80"/>
                  </a:lnTo>
                  <a:lnTo>
                    <a:pt x="228" y="80"/>
                  </a:lnTo>
                  <a:lnTo>
                    <a:pt x="228" y="86"/>
                  </a:lnTo>
                  <a:lnTo>
                    <a:pt x="228" y="94"/>
                  </a:lnTo>
                  <a:lnTo>
                    <a:pt x="228" y="94"/>
                  </a:lnTo>
                  <a:lnTo>
                    <a:pt x="224" y="100"/>
                  </a:lnTo>
                  <a:lnTo>
                    <a:pt x="224" y="100"/>
                  </a:lnTo>
                  <a:lnTo>
                    <a:pt x="222" y="104"/>
                  </a:lnTo>
                  <a:lnTo>
                    <a:pt x="220" y="106"/>
                  </a:lnTo>
                  <a:lnTo>
                    <a:pt x="220" y="106"/>
                  </a:lnTo>
                  <a:lnTo>
                    <a:pt x="218" y="106"/>
                  </a:lnTo>
                  <a:lnTo>
                    <a:pt x="218" y="106"/>
                  </a:lnTo>
                  <a:lnTo>
                    <a:pt x="208" y="104"/>
                  </a:lnTo>
                  <a:lnTo>
                    <a:pt x="200" y="102"/>
                  </a:lnTo>
                  <a:lnTo>
                    <a:pt x="182" y="102"/>
                  </a:lnTo>
                  <a:lnTo>
                    <a:pt x="182" y="102"/>
                  </a:lnTo>
                  <a:lnTo>
                    <a:pt x="164" y="106"/>
                  </a:lnTo>
                  <a:lnTo>
                    <a:pt x="154" y="106"/>
                  </a:lnTo>
                  <a:lnTo>
                    <a:pt x="146" y="104"/>
                  </a:lnTo>
                  <a:lnTo>
                    <a:pt x="146" y="104"/>
                  </a:lnTo>
                  <a:lnTo>
                    <a:pt x="138" y="102"/>
                  </a:lnTo>
                  <a:lnTo>
                    <a:pt x="138" y="102"/>
                  </a:lnTo>
                  <a:lnTo>
                    <a:pt x="142" y="104"/>
                  </a:lnTo>
                  <a:lnTo>
                    <a:pt x="142" y="106"/>
                  </a:lnTo>
                  <a:lnTo>
                    <a:pt x="142" y="106"/>
                  </a:lnTo>
                  <a:lnTo>
                    <a:pt x="142" y="110"/>
                  </a:lnTo>
                  <a:lnTo>
                    <a:pt x="140" y="112"/>
                  </a:lnTo>
                  <a:lnTo>
                    <a:pt x="140" y="112"/>
                  </a:lnTo>
                  <a:lnTo>
                    <a:pt x="138" y="112"/>
                  </a:lnTo>
                  <a:lnTo>
                    <a:pt x="138" y="112"/>
                  </a:lnTo>
                  <a:lnTo>
                    <a:pt x="132" y="114"/>
                  </a:lnTo>
                  <a:lnTo>
                    <a:pt x="132" y="114"/>
                  </a:lnTo>
                  <a:lnTo>
                    <a:pt x="128" y="116"/>
                  </a:lnTo>
                  <a:lnTo>
                    <a:pt x="128" y="116"/>
                  </a:lnTo>
                  <a:lnTo>
                    <a:pt x="128" y="120"/>
                  </a:lnTo>
                  <a:lnTo>
                    <a:pt x="128" y="120"/>
                  </a:lnTo>
                  <a:lnTo>
                    <a:pt x="126" y="122"/>
                  </a:lnTo>
                  <a:lnTo>
                    <a:pt x="122" y="124"/>
                  </a:lnTo>
                  <a:lnTo>
                    <a:pt x="122" y="124"/>
                  </a:lnTo>
                  <a:lnTo>
                    <a:pt x="116" y="126"/>
                  </a:lnTo>
                  <a:lnTo>
                    <a:pt x="116" y="126"/>
                  </a:lnTo>
                  <a:lnTo>
                    <a:pt x="112" y="130"/>
                  </a:lnTo>
                  <a:lnTo>
                    <a:pt x="112" y="130"/>
                  </a:lnTo>
                  <a:lnTo>
                    <a:pt x="106" y="130"/>
                  </a:lnTo>
                  <a:lnTo>
                    <a:pt x="106" y="130"/>
                  </a:lnTo>
                  <a:lnTo>
                    <a:pt x="104" y="134"/>
                  </a:lnTo>
                  <a:lnTo>
                    <a:pt x="104" y="136"/>
                  </a:lnTo>
                  <a:lnTo>
                    <a:pt x="104" y="136"/>
                  </a:lnTo>
                  <a:lnTo>
                    <a:pt x="102" y="144"/>
                  </a:lnTo>
                  <a:lnTo>
                    <a:pt x="102" y="144"/>
                  </a:lnTo>
                  <a:lnTo>
                    <a:pt x="102" y="142"/>
                  </a:lnTo>
                  <a:lnTo>
                    <a:pt x="100" y="138"/>
                  </a:lnTo>
                  <a:lnTo>
                    <a:pt x="100" y="138"/>
                  </a:lnTo>
                  <a:lnTo>
                    <a:pt x="94" y="138"/>
                  </a:lnTo>
                  <a:lnTo>
                    <a:pt x="94" y="138"/>
                  </a:lnTo>
                  <a:lnTo>
                    <a:pt x="82" y="138"/>
                  </a:lnTo>
                  <a:lnTo>
                    <a:pt x="82" y="138"/>
                  </a:lnTo>
                  <a:lnTo>
                    <a:pt x="76" y="136"/>
                  </a:lnTo>
                  <a:lnTo>
                    <a:pt x="72" y="132"/>
                  </a:lnTo>
                  <a:lnTo>
                    <a:pt x="72" y="132"/>
                  </a:lnTo>
                  <a:lnTo>
                    <a:pt x="60" y="128"/>
                  </a:lnTo>
                  <a:lnTo>
                    <a:pt x="48" y="126"/>
                  </a:lnTo>
                  <a:lnTo>
                    <a:pt x="48" y="126"/>
                  </a:lnTo>
                  <a:lnTo>
                    <a:pt x="24" y="128"/>
                  </a:lnTo>
                  <a:lnTo>
                    <a:pt x="0" y="13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Freeform 16"/>
            <p:cNvSpPr>
              <a:spLocks/>
            </p:cNvSpPr>
            <p:nvPr/>
          </p:nvSpPr>
          <p:spPr bwMode="auto">
            <a:xfrm>
              <a:off x="3095905" y="2687022"/>
              <a:ext cx="193449" cy="105239"/>
            </a:xfrm>
            <a:custGeom>
              <a:avLst/>
              <a:gdLst>
                <a:gd name="T0" fmla="*/ 98 w 98"/>
                <a:gd name="T1" fmla="*/ 2 h 52"/>
                <a:gd name="T2" fmla="*/ 98 w 98"/>
                <a:gd name="T3" fmla="*/ 2 h 52"/>
                <a:gd name="T4" fmla="*/ 74 w 98"/>
                <a:gd name="T5" fmla="*/ 0 h 52"/>
                <a:gd name="T6" fmla="*/ 74 w 98"/>
                <a:gd name="T7" fmla="*/ 0 h 52"/>
                <a:gd name="T8" fmla="*/ 72 w 98"/>
                <a:gd name="T9" fmla="*/ 0 h 52"/>
                <a:gd name="T10" fmla="*/ 68 w 98"/>
                <a:gd name="T11" fmla="*/ 2 h 52"/>
                <a:gd name="T12" fmla="*/ 68 w 98"/>
                <a:gd name="T13" fmla="*/ 2 h 52"/>
                <a:gd name="T14" fmla="*/ 64 w 98"/>
                <a:gd name="T15" fmla="*/ 6 h 52"/>
                <a:gd name="T16" fmla="*/ 64 w 98"/>
                <a:gd name="T17" fmla="*/ 6 h 52"/>
                <a:gd name="T18" fmla="*/ 60 w 98"/>
                <a:gd name="T19" fmla="*/ 10 h 52"/>
                <a:gd name="T20" fmla="*/ 58 w 98"/>
                <a:gd name="T21" fmla="*/ 12 h 52"/>
                <a:gd name="T22" fmla="*/ 58 w 98"/>
                <a:gd name="T23" fmla="*/ 12 h 52"/>
                <a:gd name="T24" fmla="*/ 58 w 98"/>
                <a:gd name="T25" fmla="*/ 16 h 52"/>
                <a:gd name="T26" fmla="*/ 58 w 98"/>
                <a:gd name="T27" fmla="*/ 22 h 52"/>
                <a:gd name="T28" fmla="*/ 58 w 98"/>
                <a:gd name="T29" fmla="*/ 22 h 52"/>
                <a:gd name="T30" fmla="*/ 54 w 98"/>
                <a:gd name="T31" fmla="*/ 24 h 52"/>
                <a:gd name="T32" fmla="*/ 48 w 98"/>
                <a:gd name="T33" fmla="*/ 22 h 52"/>
                <a:gd name="T34" fmla="*/ 48 w 98"/>
                <a:gd name="T35" fmla="*/ 22 h 52"/>
                <a:gd name="T36" fmla="*/ 44 w 98"/>
                <a:gd name="T37" fmla="*/ 20 h 52"/>
                <a:gd name="T38" fmla="*/ 40 w 98"/>
                <a:gd name="T39" fmla="*/ 20 h 52"/>
                <a:gd name="T40" fmla="*/ 40 w 98"/>
                <a:gd name="T41" fmla="*/ 20 h 52"/>
                <a:gd name="T42" fmla="*/ 36 w 98"/>
                <a:gd name="T43" fmla="*/ 22 h 52"/>
                <a:gd name="T44" fmla="*/ 36 w 98"/>
                <a:gd name="T45" fmla="*/ 22 h 52"/>
                <a:gd name="T46" fmla="*/ 26 w 98"/>
                <a:gd name="T47" fmla="*/ 26 h 52"/>
                <a:gd name="T48" fmla="*/ 14 w 98"/>
                <a:gd name="T49" fmla="*/ 28 h 52"/>
                <a:gd name="T50" fmla="*/ 14 w 98"/>
                <a:gd name="T51" fmla="*/ 28 h 52"/>
                <a:gd name="T52" fmla="*/ 6 w 98"/>
                <a:gd name="T53" fmla="*/ 30 h 52"/>
                <a:gd name="T54" fmla="*/ 0 w 98"/>
                <a:gd name="T55" fmla="*/ 34 h 52"/>
                <a:gd name="T56" fmla="*/ 0 w 98"/>
                <a:gd name="T57" fmla="*/ 36 h 52"/>
                <a:gd name="T58" fmla="*/ 0 w 98"/>
                <a:gd name="T59" fmla="*/ 40 h 52"/>
                <a:gd name="T60" fmla="*/ 0 w 98"/>
                <a:gd name="T61" fmla="*/ 40 h 52"/>
                <a:gd name="T62" fmla="*/ 4 w 98"/>
                <a:gd name="T63" fmla="*/ 44 h 52"/>
                <a:gd name="T64" fmla="*/ 8 w 98"/>
                <a:gd name="T65" fmla="*/ 50 h 52"/>
                <a:gd name="T66" fmla="*/ 12 w 98"/>
                <a:gd name="T6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8" h="52">
                  <a:moveTo>
                    <a:pt x="98" y="2"/>
                  </a:moveTo>
                  <a:lnTo>
                    <a:pt x="98" y="2"/>
                  </a:lnTo>
                  <a:lnTo>
                    <a:pt x="74" y="0"/>
                  </a:lnTo>
                  <a:lnTo>
                    <a:pt x="74" y="0"/>
                  </a:lnTo>
                  <a:lnTo>
                    <a:pt x="72" y="0"/>
                  </a:lnTo>
                  <a:lnTo>
                    <a:pt x="68" y="2"/>
                  </a:lnTo>
                  <a:lnTo>
                    <a:pt x="68" y="2"/>
                  </a:lnTo>
                  <a:lnTo>
                    <a:pt x="64" y="6"/>
                  </a:lnTo>
                  <a:lnTo>
                    <a:pt x="64" y="6"/>
                  </a:lnTo>
                  <a:lnTo>
                    <a:pt x="60" y="10"/>
                  </a:lnTo>
                  <a:lnTo>
                    <a:pt x="58" y="12"/>
                  </a:lnTo>
                  <a:lnTo>
                    <a:pt x="58" y="12"/>
                  </a:lnTo>
                  <a:lnTo>
                    <a:pt x="58" y="16"/>
                  </a:lnTo>
                  <a:lnTo>
                    <a:pt x="58" y="22"/>
                  </a:lnTo>
                  <a:lnTo>
                    <a:pt x="58" y="22"/>
                  </a:lnTo>
                  <a:lnTo>
                    <a:pt x="54" y="24"/>
                  </a:lnTo>
                  <a:lnTo>
                    <a:pt x="48" y="22"/>
                  </a:lnTo>
                  <a:lnTo>
                    <a:pt x="48" y="22"/>
                  </a:lnTo>
                  <a:lnTo>
                    <a:pt x="44" y="20"/>
                  </a:lnTo>
                  <a:lnTo>
                    <a:pt x="40" y="20"/>
                  </a:lnTo>
                  <a:lnTo>
                    <a:pt x="40" y="20"/>
                  </a:lnTo>
                  <a:lnTo>
                    <a:pt x="36" y="22"/>
                  </a:lnTo>
                  <a:lnTo>
                    <a:pt x="36" y="22"/>
                  </a:lnTo>
                  <a:lnTo>
                    <a:pt x="26" y="26"/>
                  </a:lnTo>
                  <a:lnTo>
                    <a:pt x="14" y="28"/>
                  </a:lnTo>
                  <a:lnTo>
                    <a:pt x="14" y="28"/>
                  </a:lnTo>
                  <a:lnTo>
                    <a:pt x="6" y="30"/>
                  </a:lnTo>
                  <a:lnTo>
                    <a:pt x="0" y="34"/>
                  </a:lnTo>
                  <a:lnTo>
                    <a:pt x="0" y="36"/>
                  </a:lnTo>
                  <a:lnTo>
                    <a:pt x="0" y="40"/>
                  </a:lnTo>
                  <a:lnTo>
                    <a:pt x="0" y="40"/>
                  </a:lnTo>
                  <a:lnTo>
                    <a:pt x="4" y="44"/>
                  </a:lnTo>
                  <a:lnTo>
                    <a:pt x="8" y="50"/>
                  </a:lnTo>
                  <a:lnTo>
                    <a:pt x="12"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Freeform 17"/>
            <p:cNvSpPr>
              <a:spLocks/>
            </p:cNvSpPr>
            <p:nvPr/>
          </p:nvSpPr>
          <p:spPr bwMode="auto">
            <a:xfrm>
              <a:off x="3364364" y="2658689"/>
              <a:ext cx="181605" cy="178096"/>
            </a:xfrm>
            <a:custGeom>
              <a:avLst/>
              <a:gdLst>
                <a:gd name="T0" fmla="*/ 0 w 92"/>
                <a:gd name="T1" fmla="*/ 88 h 88"/>
                <a:gd name="T2" fmla="*/ 0 w 92"/>
                <a:gd name="T3" fmla="*/ 88 h 88"/>
                <a:gd name="T4" fmla="*/ 4 w 92"/>
                <a:gd name="T5" fmla="*/ 70 h 88"/>
                <a:gd name="T6" fmla="*/ 8 w 92"/>
                <a:gd name="T7" fmla="*/ 58 h 88"/>
                <a:gd name="T8" fmla="*/ 12 w 92"/>
                <a:gd name="T9" fmla="*/ 52 h 88"/>
                <a:gd name="T10" fmla="*/ 12 w 92"/>
                <a:gd name="T11" fmla="*/ 52 h 88"/>
                <a:gd name="T12" fmla="*/ 22 w 92"/>
                <a:gd name="T13" fmla="*/ 44 h 88"/>
                <a:gd name="T14" fmla="*/ 22 w 92"/>
                <a:gd name="T15" fmla="*/ 44 h 88"/>
                <a:gd name="T16" fmla="*/ 30 w 92"/>
                <a:gd name="T17" fmla="*/ 36 h 88"/>
                <a:gd name="T18" fmla="*/ 30 w 92"/>
                <a:gd name="T19" fmla="*/ 36 h 88"/>
                <a:gd name="T20" fmla="*/ 36 w 92"/>
                <a:gd name="T21" fmla="*/ 34 h 88"/>
                <a:gd name="T22" fmla="*/ 36 w 92"/>
                <a:gd name="T23" fmla="*/ 34 h 88"/>
                <a:gd name="T24" fmla="*/ 40 w 92"/>
                <a:gd name="T25" fmla="*/ 32 h 88"/>
                <a:gd name="T26" fmla="*/ 46 w 92"/>
                <a:gd name="T27" fmla="*/ 34 h 88"/>
                <a:gd name="T28" fmla="*/ 46 w 92"/>
                <a:gd name="T29" fmla="*/ 34 h 88"/>
                <a:gd name="T30" fmla="*/ 50 w 92"/>
                <a:gd name="T31" fmla="*/ 34 h 88"/>
                <a:gd name="T32" fmla="*/ 52 w 92"/>
                <a:gd name="T33" fmla="*/ 34 h 88"/>
                <a:gd name="T34" fmla="*/ 52 w 92"/>
                <a:gd name="T35" fmla="*/ 34 h 88"/>
                <a:gd name="T36" fmla="*/ 54 w 92"/>
                <a:gd name="T37" fmla="*/ 32 h 88"/>
                <a:gd name="T38" fmla="*/ 54 w 92"/>
                <a:gd name="T39" fmla="*/ 32 h 88"/>
                <a:gd name="T40" fmla="*/ 58 w 92"/>
                <a:gd name="T41" fmla="*/ 22 h 88"/>
                <a:gd name="T42" fmla="*/ 58 w 92"/>
                <a:gd name="T43" fmla="*/ 22 h 88"/>
                <a:gd name="T44" fmla="*/ 60 w 92"/>
                <a:gd name="T45" fmla="*/ 20 h 88"/>
                <a:gd name="T46" fmla="*/ 60 w 92"/>
                <a:gd name="T47" fmla="*/ 20 h 88"/>
                <a:gd name="T48" fmla="*/ 62 w 92"/>
                <a:gd name="T49" fmla="*/ 18 h 88"/>
                <a:gd name="T50" fmla="*/ 64 w 92"/>
                <a:gd name="T51" fmla="*/ 18 h 88"/>
                <a:gd name="T52" fmla="*/ 70 w 92"/>
                <a:gd name="T53" fmla="*/ 20 h 88"/>
                <a:gd name="T54" fmla="*/ 70 w 92"/>
                <a:gd name="T55" fmla="*/ 20 h 88"/>
                <a:gd name="T56" fmla="*/ 74 w 92"/>
                <a:gd name="T57" fmla="*/ 20 h 88"/>
                <a:gd name="T58" fmla="*/ 78 w 92"/>
                <a:gd name="T59" fmla="*/ 20 h 88"/>
                <a:gd name="T60" fmla="*/ 82 w 92"/>
                <a:gd name="T61" fmla="*/ 16 h 88"/>
                <a:gd name="T62" fmla="*/ 84 w 92"/>
                <a:gd name="T63" fmla="*/ 14 h 88"/>
                <a:gd name="T64" fmla="*/ 84 w 92"/>
                <a:gd name="T65" fmla="*/ 14 h 88"/>
                <a:gd name="T66" fmla="*/ 88 w 92"/>
                <a:gd name="T67" fmla="*/ 6 h 88"/>
                <a:gd name="T68" fmla="*/ 90 w 92"/>
                <a:gd name="T69" fmla="*/ 2 h 88"/>
                <a:gd name="T70" fmla="*/ 92 w 92"/>
                <a:gd name="T7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2" h="88">
                  <a:moveTo>
                    <a:pt x="0" y="88"/>
                  </a:moveTo>
                  <a:lnTo>
                    <a:pt x="0" y="88"/>
                  </a:lnTo>
                  <a:lnTo>
                    <a:pt x="4" y="70"/>
                  </a:lnTo>
                  <a:lnTo>
                    <a:pt x="8" y="58"/>
                  </a:lnTo>
                  <a:lnTo>
                    <a:pt x="12" y="52"/>
                  </a:lnTo>
                  <a:lnTo>
                    <a:pt x="12" y="52"/>
                  </a:lnTo>
                  <a:lnTo>
                    <a:pt x="22" y="44"/>
                  </a:lnTo>
                  <a:lnTo>
                    <a:pt x="22" y="44"/>
                  </a:lnTo>
                  <a:lnTo>
                    <a:pt x="30" y="36"/>
                  </a:lnTo>
                  <a:lnTo>
                    <a:pt x="30" y="36"/>
                  </a:lnTo>
                  <a:lnTo>
                    <a:pt x="36" y="34"/>
                  </a:lnTo>
                  <a:lnTo>
                    <a:pt x="36" y="34"/>
                  </a:lnTo>
                  <a:lnTo>
                    <a:pt x="40" y="32"/>
                  </a:lnTo>
                  <a:lnTo>
                    <a:pt x="46" y="34"/>
                  </a:lnTo>
                  <a:lnTo>
                    <a:pt x="46" y="34"/>
                  </a:lnTo>
                  <a:lnTo>
                    <a:pt x="50" y="34"/>
                  </a:lnTo>
                  <a:lnTo>
                    <a:pt x="52" y="34"/>
                  </a:lnTo>
                  <a:lnTo>
                    <a:pt x="52" y="34"/>
                  </a:lnTo>
                  <a:lnTo>
                    <a:pt x="54" y="32"/>
                  </a:lnTo>
                  <a:lnTo>
                    <a:pt x="54" y="32"/>
                  </a:lnTo>
                  <a:lnTo>
                    <a:pt x="58" y="22"/>
                  </a:lnTo>
                  <a:lnTo>
                    <a:pt x="58" y="22"/>
                  </a:lnTo>
                  <a:lnTo>
                    <a:pt x="60" y="20"/>
                  </a:lnTo>
                  <a:lnTo>
                    <a:pt x="60" y="20"/>
                  </a:lnTo>
                  <a:lnTo>
                    <a:pt x="62" y="18"/>
                  </a:lnTo>
                  <a:lnTo>
                    <a:pt x="64" y="18"/>
                  </a:lnTo>
                  <a:lnTo>
                    <a:pt x="70" y="20"/>
                  </a:lnTo>
                  <a:lnTo>
                    <a:pt x="70" y="20"/>
                  </a:lnTo>
                  <a:lnTo>
                    <a:pt x="74" y="20"/>
                  </a:lnTo>
                  <a:lnTo>
                    <a:pt x="78" y="20"/>
                  </a:lnTo>
                  <a:lnTo>
                    <a:pt x="82" y="16"/>
                  </a:lnTo>
                  <a:lnTo>
                    <a:pt x="84" y="14"/>
                  </a:lnTo>
                  <a:lnTo>
                    <a:pt x="84" y="14"/>
                  </a:lnTo>
                  <a:lnTo>
                    <a:pt x="88" y="6"/>
                  </a:lnTo>
                  <a:lnTo>
                    <a:pt x="90" y="2"/>
                  </a:lnTo>
                  <a:lnTo>
                    <a:pt x="9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Freeform 18"/>
            <p:cNvSpPr>
              <a:spLocks/>
            </p:cNvSpPr>
            <p:nvPr/>
          </p:nvSpPr>
          <p:spPr bwMode="auto">
            <a:xfrm>
              <a:off x="3155124" y="2800356"/>
              <a:ext cx="197397" cy="157858"/>
            </a:xfrm>
            <a:custGeom>
              <a:avLst/>
              <a:gdLst>
                <a:gd name="T0" fmla="*/ 100 w 100"/>
                <a:gd name="T1" fmla="*/ 16 h 78"/>
                <a:gd name="T2" fmla="*/ 100 w 100"/>
                <a:gd name="T3" fmla="*/ 16 h 78"/>
                <a:gd name="T4" fmla="*/ 82 w 100"/>
                <a:gd name="T5" fmla="*/ 12 h 78"/>
                <a:gd name="T6" fmla="*/ 82 w 100"/>
                <a:gd name="T7" fmla="*/ 12 h 78"/>
                <a:gd name="T8" fmla="*/ 76 w 100"/>
                <a:gd name="T9" fmla="*/ 12 h 78"/>
                <a:gd name="T10" fmla="*/ 70 w 100"/>
                <a:gd name="T11" fmla="*/ 10 h 78"/>
                <a:gd name="T12" fmla="*/ 70 w 100"/>
                <a:gd name="T13" fmla="*/ 10 h 78"/>
                <a:gd name="T14" fmla="*/ 66 w 100"/>
                <a:gd name="T15" fmla="*/ 6 h 78"/>
                <a:gd name="T16" fmla="*/ 64 w 100"/>
                <a:gd name="T17" fmla="*/ 0 h 78"/>
                <a:gd name="T18" fmla="*/ 64 w 100"/>
                <a:gd name="T19" fmla="*/ 0 h 78"/>
                <a:gd name="T20" fmla="*/ 64 w 100"/>
                <a:gd name="T21" fmla="*/ 20 h 78"/>
                <a:gd name="T22" fmla="*/ 62 w 100"/>
                <a:gd name="T23" fmla="*/ 40 h 78"/>
                <a:gd name="T24" fmla="*/ 62 w 100"/>
                <a:gd name="T25" fmla="*/ 40 h 78"/>
                <a:gd name="T26" fmla="*/ 60 w 100"/>
                <a:gd name="T27" fmla="*/ 44 h 78"/>
                <a:gd name="T28" fmla="*/ 56 w 100"/>
                <a:gd name="T29" fmla="*/ 48 h 78"/>
                <a:gd name="T30" fmla="*/ 56 w 100"/>
                <a:gd name="T31" fmla="*/ 48 h 78"/>
                <a:gd name="T32" fmla="*/ 52 w 100"/>
                <a:gd name="T33" fmla="*/ 52 h 78"/>
                <a:gd name="T34" fmla="*/ 52 w 100"/>
                <a:gd name="T35" fmla="*/ 52 h 78"/>
                <a:gd name="T36" fmla="*/ 42 w 100"/>
                <a:gd name="T37" fmla="*/ 56 h 78"/>
                <a:gd name="T38" fmla="*/ 42 w 100"/>
                <a:gd name="T39" fmla="*/ 56 h 78"/>
                <a:gd name="T40" fmla="*/ 26 w 100"/>
                <a:gd name="T41" fmla="*/ 64 h 78"/>
                <a:gd name="T42" fmla="*/ 26 w 100"/>
                <a:gd name="T43" fmla="*/ 64 h 78"/>
                <a:gd name="T44" fmla="*/ 12 w 100"/>
                <a:gd name="T45" fmla="*/ 70 h 78"/>
                <a:gd name="T46" fmla="*/ 0 w 100"/>
                <a:gd name="T47"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78">
                  <a:moveTo>
                    <a:pt x="100" y="16"/>
                  </a:moveTo>
                  <a:lnTo>
                    <a:pt x="100" y="16"/>
                  </a:lnTo>
                  <a:lnTo>
                    <a:pt x="82" y="12"/>
                  </a:lnTo>
                  <a:lnTo>
                    <a:pt x="82" y="12"/>
                  </a:lnTo>
                  <a:lnTo>
                    <a:pt x="76" y="12"/>
                  </a:lnTo>
                  <a:lnTo>
                    <a:pt x="70" y="10"/>
                  </a:lnTo>
                  <a:lnTo>
                    <a:pt x="70" y="10"/>
                  </a:lnTo>
                  <a:lnTo>
                    <a:pt x="66" y="6"/>
                  </a:lnTo>
                  <a:lnTo>
                    <a:pt x="64" y="0"/>
                  </a:lnTo>
                  <a:lnTo>
                    <a:pt x="64" y="0"/>
                  </a:lnTo>
                  <a:lnTo>
                    <a:pt x="64" y="20"/>
                  </a:lnTo>
                  <a:lnTo>
                    <a:pt x="62" y="40"/>
                  </a:lnTo>
                  <a:lnTo>
                    <a:pt x="62" y="40"/>
                  </a:lnTo>
                  <a:lnTo>
                    <a:pt x="60" y="44"/>
                  </a:lnTo>
                  <a:lnTo>
                    <a:pt x="56" y="48"/>
                  </a:lnTo>
                  <a:lnTo>
                    <a:pt x="56" y="48"/>
                  </a:lnTo>
                  <a:lnTo>
                    <a:pt x="52" y="52"/>
                  </a:lnTo>
                  <a:lnTo>
                    <a:pt x="52" y="52"/>
                  </a:lnTo>
                  <a:lnTo>
                    <a:pt x="42" y="56"/>
                  </a:lnTo>
                  <a:lnTo>
                    <a:pt x="42" y="56"/>
                  </a:lnTo>
                  <a:lnTo>
                    <a:pt x="26" y="64"/>
                  </a:lnTo>
                  <a:lnTo>
                    <a:pt x="26" y="64"/>
                  </a:lnTo>
                  <a:lnTo>
                    <a:pt x="12" y="70"/>
                  </a:lnTo>
                  <a:lnTo>
                    <a:pt x="0" y="7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Freeform 19"/>
            <p:cNvSpPr>
              <a:spLocks/>
            </p:cNvSpPr>
            <p:nvPr/>
          </p:nvSpPr>
          <p:spPr bwMode="auto">
            <a:xfrm>
              <a:off x="3301197" y="2832737"/>
              <a:ext cx="67115" cy="60715"/>
            </a:xfrm>
            <a:custGeom>
              <a:avLst/>
              <a:gdLst>
                <a:gd name="T0" fmla="*/ 2 w 34"/>
                <a:gd name="T1" fmla="*/ 30 h 30"/>
                <a:gd name="T2" fmla="*/ 2 w 34"/>
                <a:gd name="T3" fmla="*/ 30 h 30"/>
                <a:gd name="T4" fmla="*/ 2 w 34"/>
                <a:gd name="T5" fmla="*/ 26 h 30"/>
                <a:gd name="T6" fmla="*/ 0 w 34"/>
                <a:gd name="T7" fmla="*/ 20 h 30"/>
                <a:gd name="T8" fmla="*/ 0 w 34"/>
                <a:gd name="T9" fmla="*/ 16 h 30"/>
                <a:gd name="T10" fmla="*/ 0 w 34"/>
                <a:gd name="T11" fmla="*/ 12 h 30"/>
                <a:gd name="T12" fmla="*/ 0 w 34"/>
                <a:gd name="T13" fmla="*/ 12 h 30"/>
                <a:gd name="T14" fmla="*/ 2 w 34"/>
                <a:gd name="T15" fmla="*/ 6 h 30"/>
                <a:gd name="T16" fmla="*/ 2 w 34"/>
                <a:gd name="T17" fmla="*/ 6 h 30"/>
                <a:gd name="T18" fmla="*/ 6 w 34"/>
                <a:gd name="T19" fmla="*/ 4 h 30"/>
                <a:gd name="T20" fmla="*/ 6 w 34"/>
                <a:gd name="T21" fmla="*/ 4 h 30"/>
                <a:gd name="T22" fmla="*/ 16 w 34"/>
                <a:gd name="T23" fmla="*/ 2 h 30"/>
                <a:gd name="T24" fmla="*/ 16 w 34"/>
                <a:gd name="T25" fmla="*/ 2 h 30"/>
                <a:gd name="T26" fmla="*/ 34 w 34"/>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30">
                  <a:moveTo>
                    <a:pt x="2" y="30"/>
                  </a:moveTo>
                  <a:lnTo>
                    <a:pt x="2" y="30"/>
                  </a:lnTo>
                  <a:lnTo>
                    <a:pt x="2" y="26"/>
                  </a:lnTo>
                  <a:lnTo>
                    <a:pt x="0" y="20"/>
                  </a:lnTo>
                  <a:lnTo>
                    <a:pt x="0" y="16"/>
                  </a:lnTo>
                  <a:lnTo>
                    <a:pt x="0" y="12"/>
                  </a:lnTo>
                  <a:lnTo>
                    <a:pt x="0" y="12"/>
                  </a:lnTo>
                  <a:lnTo>
                    <a:pt x="2" y="6"/>
                  </a:lnTo>
                  <a:lnTo>
                    <a:pt x="2" y="6"/>
                  </a:lnTo>
                  <a:lnTo>
                    <a:pt x="6" y="4"/>
                  </a:lnTo>
                  <a:lnTo>
                    <a:pt x="6" y="4"/>
                  </a:lnTo>
                  <a:lnTo>
                    <a:pt x="16" y="2"/>
                  </a:lnTo>
                  <a:lnTo>
                    <a:pt x="16" y="2"/>
                  </a:lnTo>
                  <a:lnTo>
                    <a:pt x="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7" name="Freeform 20"/>
            <p:cNvSpPr>
              <a:spLocks/>
            </p:cNvSpPr>
            <p:nvPr/>
          </p:nvSpPr>
          <p:spPr bwMode="auto">
            <a:xfrm>
              <a:off x="3309093" y="5334176"/>
              <a:ext cx="501388" cy="380478"/>
            </a:xfrm>
            <a:custGeom>
              <a:avLst/>
              <a:gdLst>
                <a:gd name="T0" fmla="*/ 252 w 254"/>
                <a:gd name="T1" fmla="*/ 100 h 188"/>
                <a:gd name="T2" fmla="*/ 238 w 254"/>
                <a:gd name="T3" fmla="*/ 90 h 188"/>
                <a:gd name="T4" fmla="*/ 232 w 254"/>
                <a:gd name="T5" fmla="*/ 76 h 188"/>
                <a:gd name="T6" fmla="*/ 234 w 254"/>
                <a:gd name="T7" fmla="*/ 72 h 188"/>
                <a:gd name="T8" fmla="*/ 226 w 254"/>
                <a:gd name="T9" fmla="*/ 62 h 188"/>
                <a:gd name="T10" fmla="*/ 200 w 254"/>
                <a:gd name="T11" fmla="*/ 46 h 188"/>
                <a:gd name="T12" fmla="*/ 190 w 254"/>
                <a:gd name="T13" fmla="*/ 18 h 188"/>
                <a:gd name="T14" fmla="*/ 190 w 254"/>
                <a:gd name="T15" fmla="*/ 6 h 188"/>
                <a:gd name="T16" fmla="*/ 174 w 254"/>
                <a:gd name="T17" fmla="*/ 2 h 188"/>
                <a:gd name="T18" fmla="*/ 166 w 254"/>
                <a:gd name="T19" fmla="*/ 6 h 188"/>
                <a:gd name="T20" fmla="*/ 140 w 254"/>
                <a:gd name="T21" fmla="*/ 0 h 188"/>
                <a:gd name="T22" fmla="*/ 148 w 254"/>
                <a:gd name="T23" fmla="*/ 14 h 188"/>
                <a:gd name="T24" fmla="*/ 154 w 254"/>
                <a:gd name="T25" fmla="*/ 20 h 188"/>
                <a:gd name="T26" fmla="*/ 140 w 254"/>
                <a:gd name="T27" fmla="*/ 36 h 188"/>
                <a:gd name="T28" fmla="*/ 120 w 254"/>
                <a:gd name="T29" fmla="*/ 44 h 188"/>
                <a:gd name="T30" fmla="*/ 102 w 254"/>
                <a:gd name="T31" fmla="*/ 38 h 188"/>
                <a:gd name="T32" fmla="*/ 86 w 254"/>
                <a:gd name="T33" fmla="*/ 40 h 188"/>
                <a:gd name="T34" fmla="*/ 58 w 254"/>
                <a:gd name="T35" fmla="*/ 26 h 188"/>
                <a:gd name="T36" fmla="*/ 22 w 254"/>
                <a:gd name="T37" fmla="*/ 30 h 188"/>
                <a:gd name="T38" fmla="*/ 20 w 254"/>
                <a:gd name="T39" fmla="*/ 40 h 188"/>
                <a:gd name="T40" fmla="*/ 32 w 254"/>
                <a:gd name="T41" fmla="*/ 56 h 188"/>
                <a:gd name="T42" fmla="*/ 28 w 254"/>
                <a:gd name="T43" fmla="*/ 68 h 188"/>
                <a:gd name="T44" fmla="*/ 20 w 254"/>
                <a:gd name="T45" fmla="*/ 82 h 188"/>
                <a:gd name="T46" fmla="*/ 18 w 254"/>
                <a:gd name="T47" fmla="*/ 96 h 188"/>
                <a:gd name="T48" fmla="*/ 10 w 254"/>
                <a:gd name="T49" fmla="*/ 110 h 188"/>
                <a:gd name="T50" fmla="*/ 12 w 254"/>
                <a:gd name="T51" fmla="*/ 126 h 188"/>
                <a:gd name="T52" fmla="*/ 8 w 254"/>
                <a:gd name="T53" fmla="*/ 134 h 188"/>
                <a:gd name="T54" fmla="*/ 6 w 254"/>
                <a:gd name="T55" fmla="*/ 142 h 188"/>
                <a:gd name="T56" fmla="*/ 6 w 254"/>
                <a:gd name="T57" fmla="*/ 158 h 188"/>
                <a:gd name="T58" fmla="*/ 0 w 254"/>
                <a:gd name="T59" fmla="*/ 160 h 188"/>
                <a:gd name="T60" fmla="*/ 0 w 254"/>
                <a:gd name="T61" fmla="*/ 176 h 188"/>
                <a:gd name="T62" fmla="*/ 4 w 254"/>
                <a:gd name="T63" fmla="*/ 180 h 188"/>
                <a:gd name="T64" fmla="*/ 14 w 254"/>
                <a:gd name="T65" fmla="*/ 182 h 188"/>
                <a:gd name="T66" fmla="*/ 20 w 254"/>
                <a:gd name="T67" fmla="*/ 182 h 188"/>
                <a:gd name="T68" fmla="*/ 28 w 254"/>
                <a:gd name="T69" fmla="*/ 186 h 188"/>
                <a:gd name="T70" fmla="*/ 36 w 254"/>
                <a:gd name="T71" fmla="*/ 176 h 188"/>
                <a:gd name="T72" fmla="*/ 44 w 254"/>
                <a:gd name="T73" fmla="*/ 170 h 188"/>
                <a:gd name="T74" fmla="*/ 70 w 254"/>
                <a:gd name="T75" fmla="*/ 166 h 188"/>
                <a:gd name="T76" fmla="*/ 74 w 254"/>
                <a:gd name="T77" fmla="*/ 164 h 188"/>
                <a:gd name="T78" fmla="*/ 72 w 254"/>
                <a:gd name="T79" fmla="*/ 144 h 188"/>
                <a:gd name="T80" fmla="*/ 72 w 254"/>
                <a:gd name="T81" fmla="*/ 134 h 188"/>
                <a:gd name="T82" fmla="*/ 70 w 254"/>
                <a:gd name="T83" fmla="*/ 124 h 188"/>
                <a:gd name="T84" fmla="*/ 70 w 254"/>
                <a:gd name="T85" fmla="*/ 106 h 188"/>
                <a:gd name="T86" fmla="*/ 86 w 254"/>
                <a:gd name="T87" fmla="*/ 98 h 188"/>
                <a:gd name="T88" fmla="*/ 94 w 254"/>
                <a:gd name="T89" fmla="*/ 92 h 188"/>
                <a:gd name="T90" fmla="*/ 90 w 254"/>
                <a:gd name="T91" fmla="*/ 78 h 188"/>
                <a:gd name="T92" fmla="*/ 82 w 254"/>
                <a:gd name="T93" fmla="*/ 66 h 188"/>
                <a:gd name="T94" fmla="*/ 64 w 254"/>
                <a:gd name="T95" fmla="*/ 54 h 188"/>
                <a:gd name="T96" fmla="*/ 62 w 254"/>
                <a:gd name="T97" fmla="*/ 36 h 188"/>
                <a:gd name="T98" fmla="*/ 58 w 254"/>
                <a:gd name="T99" fmla="*/ 26 h 188"/>
                <a:gd name="T100" fmla="*/ 44 w 254"/>
                <a:gd name="T101" fmla="*/ 4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188">
                  <a:moveTo>
                    <a:pt x="254" y="106"/>
                  </a:moveTo>
                  <a:lnTo>
                    <a:pt x="254" y="106"/>
                  </a:lnTo>
                  <a:lnTo>
                    <a:pt x="254" y="102"/>
                  </a:lnTo>
                  <a:lnTo>
                    <a:pt x="252" y="100"/>
                  </a:lnTo>
                  <a:lnTo>
                    <a:pt x="252" y="100"/>
                  </a:lnTo>
                  <a:lnTo>
                    <a:pt x="246" y="96"/>
                  </a:lnTo>
                  <a:lnTo>
                    <a:pt x="246" y="96"/>
                  </a:lnTo>
                  <a:lnTo>
                    <a:pt x="238" y="90"/>
                  </a:lnTo>
                  <a:lnTo>
                    <a:pt x="232" y="82"/>
                  </a:lnTo>
                  <a:lnTo>
                    <a:pt x="232" y="82"/>
                  </a:lnTo>
                  <a:lnTo>
                    <a:pt x="230" y="80"/>
                  </a:lnTo>
                  <a:lnTo>
                    <a:pt x="232" y="76"/>
                  </a:lnTo>
                  <a:lnTo>
                    <a:pt x="232" y="76"/>
                  </a:lnTo>
                  <a:lnTo>
                    <a:pt x="232" y="76"/>
                  </a:lnTo>
                  <a:lnTo>
                    <a:pt x="232" y="76"/>
                  </a:lnTo>
                  <a:lnTo>
                    <a:pt x="234" y="72"/>
                  </a:lnTo>
                  <a:lnTo>
                    <a:pt x="232" y="68"/>
                  </a:lnTo>
                  <a:lnTo>
                    <a:pt x="232" y="68"/>
                  </a:lnTo>
                  <a:lnTo>
                    <a:pt x="230" y="64"/>
                  </a:lnTo>
                  <a:lnTo>
                    <a:pt x="226" y="62"/>
                  </a:lnTo>
                  <a:lnTo>
                    <a:pt x="226" y="62"/>
                  </a:lnTo>
                  <a:lnTo>
                    <a:pt x="212" y="56"/>
                  </a:lnTo>
                  <a:lnTo>
                    <a:pt x="200" y="46"/>
                  </a:lnTo>
                  <a:lnTo>
                    <a:pt x="200" y="46"/>
                  </a:lnTo>
                  <a:lnTo>
                    <a:pt x="194" y="40"/>
                  </a:lnTo>
                  <a:lnTo>
                    <a:pt x="192" y="32"/>
                  </a:lnTo>
                  <a:lnTo>
                    <a:pt x="190" y="24"/>
                  </a:lnTo>
                  <a:lnTo>
                    <a:pt x="190" y="18"/>
                  </a:lnTo>
                  <a:lnTo>
                    <a:pt x="190" y="18"/>
                  </a:lnTo>
                  <a:lnTo>
                    <a:pt x="190" y="12"/>
                  </a:lnTo>
                  <a:lnTo>
                    <a:pt x="190" y="6"/>
                  </a:lnTo>
                  <a:lnTo>
                    <a:pt x="190" y="6"/>
                  </a:lnTo>
                  <a:lnTo>
                    <a:pt x="186" y="2"/>
                  </a:lnTo>
                  <a:lnTo>
                    <a:pt x="180" y="0"/>
                  </a:lnTo>
                  <a:lnTo>
                    <a:pt x="180" y="0"/>
                  </a:lnTo>
                  <a:lnTo>
                    <a:pt x="174" y="2"/>
                  </a:lnTo>
                  <a:lnTo>
                    <a:pt x="170" y="4"/>
                  </a:lnTo>
                  <a:lnTo>
                    <a:pt x="170" y="4"/>
                  </a:lnTo>
                  <a:lnTo>
                    <a:pt x="166" y="6"/>
                  </a:lnTo>
                  <a:lnTo>
                    <a:pt x="166" y="6"/>
                  </a:lnTo>
                  <a:lnTo>
                    <a:pt x="160" y="4"/>
                  </a:lnTo>
                  <a:lnTo>
                    <a:pt x="160" y="4"/>
                  </a:lnTo>
                  <a:lnTo>
                    <a:pt x="150" y="2"/>
                  </a:lnTo>
                  <a:lnTo>
                    <a:pt x="140" y="0"/>
                  </a:lnTo>
                  <a:lnTo>
                    <a:pt x="140" y="0"/>
                  </a:lnTo>
                  <a:lnTo>
                    <a:pt x="140" y="4"/>
                  </a:lnTo>
                  <a:lnTo>
                    <a:pt x="142" y="8"/>
                  </a:lnTo>
                  <a:lnTo>
                    <a:pt x="148" y="14"/>
                  </a:lnTo>
                  <a:lnTo>
                    <a:pt x="148" y="14"/>
                  </a:lnTo>
                  <a:lnTo>
                    <a:pt x="152" y="16"/>
                  </a:lnTo>
                  <a:lnTo>
                    <a:pt x="154" y="20"/>
                  </a:lnTo>
                  <a:lnTo>
                    <a:pt x="154" y="20"/>
                  </a:lnTo>
                  <a:lnTo>
                    <a:pt x="152" y="24"/>
                  </a:lnTo>
                  <a:lnTo>
                    <a:pt x="150" y="28"/>
                  </a:lnTo>
                  <a:lnTo>
                    <a:pt x="150" y="28"/>
                  </a:lnTo>
                  <a:lnTo>
                    <a:pt x="140" y="36"/>
                  </a:lnTo>
                  <a:lnTo>
                    <a:pt x="126" y="42"/>
                  </a:lnTo>
                  <a:lnTo>
                    <a:pt x="126" y="42"/>
                  </a:lnTo>
                  <a:lnTo>
                    <a:pt x="120" y="44"/>
                  </a:lnTo>
                  <a:lnTo>
                    <a:pt x="120" y="44"/>
                  </a:lnTo>
                  <a:lnTo>
                    <a:pt x="116" y="42"/>
                  </a:lnTo>
                  <a:lnTo>
                    <a:pt x="116" y="42"/>
                  </a:lnTo>
                  <a:lnTo>
                    <a:pt x="110" y="38"/>
                  </a:lnTo>
                  <a:lnTo>
                    <a:pt x="102" y="38"/>
                  </a:lnTo>
                  <a:lnTo>
                    <a:pt x="102" y="38"/>
                  </a:lnTo>
                  <a:lnTo>
                    <a:pt x="94" y="40"/>
                  </a:lnTo>
                  <a:lnTo>
                    <a:pt x="86" y="40"/>
                  </a:lnTo>
                  <a:lnTo>
                    <a:pt x="86" y="40"/>
                  </a:lnTo>
                  <a:lnTo>
                    <a:pt x="78" y="38"/>
                  </a:lnTo>
                  <a:lnTo>
                    <a:pt x="72" y="34"/>
                  </a:lnTo>
                  <a:lnTo>
                    <a:pt x="64" y="30"/>
                  </a:lnTo>
                  <a:lnTo>
                    <a:pt x="58" y="26"/>
                  </a:lnTo>
                  <a:lnTo>
                    <a:pt x="30" y="26"/>
                  </a:lnTo>
                  <a:lnTo>
                    <a:pt x="30" y="26"/>
                  </a:lnTo>
                  <a:lnTo>
                    <a:pt x="26" y="28"/>
                  </a:lnTo>
                  <a:lnTo>
                    <a:pt x="22" y="30"/>
                  </a:lnTo>
                  <a:lnTo>
                    <a:pt x="20" y="34"/>
                  </a:lnTo>
                  <a:lnTo>
                    <a:pt x="20" y="34"/>
                  </a:lnTo>
                  <a:lnTo>
                    <a:pt x="18" y="36"/>
                  </a:lnTo>
                  <a:lnTo>
                    <a:pt x="20" y="40"/>
                  </a:lnTo>
                  <a:lnTo>
                    <a:pt x="24" y="46"/>
                  </a:lnTo>
                  <a:lnTo>
                    <a:pt x="24" y="46"/>
                  </a:lnTo>
                  <a:lnTo>
                    <a:pt x="30" y="52"/>
                  </a:lnTo>
                  <a:lnTo>
                    <a:pt x="32" y="56"/>
                  </a:lnTo>
                  <a:lnTo>
                    <a:pt x="32" y="60"/>
                  </a:lnTo>
                  <a:lnTo>
                    <a:pt x="32" y="60"/>
                  </a:lnTo>
                  <a:lnTo>
                    <a:pt x="30" y="64"/>
                  </a:lnTo>
                  <a:lnTo>
                    <a:pt x="28" y="68"/>
                  </a:lnTo>
                  <a:lnTo>
                    <a:pt x="28" y="68"/>
                  </a:lnTo>
                  <a:lnTo>
                    <a:pt x="22" y="76"/>
                  </a:lnTo>
                  <a:lnTo>
                    <a:pt x="20" y="82"/>
                  </a:lnTo>
                  <a:lnTo>
                    <a:pt x="20" y="82"/>
                  </a:lnTo>
                  <a:lnTo>
                    <a:pt x="20" y="86"/>
                  </a:lnTo>
                  <a:lnTo>
                    <a:pt x="20" y="92"/>
                  </a:lnTo>
                  <a:lnTo>
                    <a:pt x="20" y="92"/>
                  </a:lnTo>
                  <a:lnTo>
                    <a:pt x="18" y="96"/>
                  </a:lnTo>
                  <a:lnTo>
                    <a:pt x="14" y="98"/>
                  </a:lnTo>
                  <a:lnTo>
                    <a:pt x="14" y="98"/>
                  </a:lnTo>
                  <a:lnTo>
                    <a:pt x="12" y="104"/>
                  </a:lnTo>
                  <a:lnTo>
                    <a:pt x="10" y="110"/>
                  </a:lnTo>
                  <a:lnTo>
                    <a:pt x="10" y="110"/>
                  </a:lnTo>
                  <a:lnTo>
                    <a:pt x="10" y="118"/>
                  </a:lnTo>
                  <a:lnTo>
                    <a:pt x="12" y="126"/>
                  </a:lnTo>
                  <a:lnTo>
                    <a:pt x="12" y="126"/>
                  </a:lnTo>
                  <a:lnTo>
                    <a:pt x="12" y="130"/>
                  </a:lnTo>
                  <a:lnTo>
                    <a:pt x="10" y="134"/>
                  </a:lnTo>
                  <a:lnTo>
                    <a:pt x="10" y="134"/>
                  </a:lnTo>
                  <a:lnTo>
                    <a:pt x="8" y="134"/>
                  </a:lnTo>
                  <a:lnTo>
                    <a:pt x="6" y="136"/>
                  </a:lnTo>
                  <a:lnTo>
                    <a:pt x="6" y="136"/>
                  </a:lnTo>
                  <a:lnTo>
                    <a:pt x="6" y="142"/>
                  </a:lnTo>
                  <a:lnTo>
                    <a:pt x="6" y="142"/>
                  </a:lnTo>
                  <a:lnTo>
                    <a:pt x="6" y="150"/>
                  </a:lnTo>
                  <a:lnTo>
                    <a:pt x="6" y="150"/>
                  </a:lnTo>
                  <a:lnTo>
                    <a:pt x="6" y="154"/>
                  </a:lnTo>
                  <a:lnTo>
                    <a:pt x="6" y="158"/>
                  </a:lnTo>
                  <a:lnTo>
                    <a:pt x="6" y="158"/>
                  </a:lnTo>
                  <a:lnTo>
                    <a:pt x="2" y="158"/>
                  </a:lnTo>
                  <a:lnTo>
                    <a:pt x="0" y="160"/>
                  </a:lnTo>
                  <a:lnTo>
                    <a:pt x="0" y="160"/>
                  </a:lnTo>
                  <a:lnTo>
                    <a:pt x="0" y="164"/>
                  </a:lnTo>
                  <a:lnTo>
                    <a:pt x="0" y="164"/>
                  </a:lnTo>
                  <a:lnTo>
                    <a:pt x="0" y="176"/>
                  </a:lnTo>
                  <a:lnTo>
                    <a:pt x="0" y="176"/>
                  </a:lnTo>
                  <a:lnTo>
                    <a:pt x="2" y="178"/>
                  </a:lnTo>
                  <a:lnTo>
                    <a:pt x="2" y="178"/>
                  </a:lnTo>
                  <a:lnTo>
                    <a:pt x="4" y="180"/>
                  </a:lnTo>
                  <a:lnTo>
                    <a:pt x="4" y="180"/>
                  </a:lnTo>
                  <a:lnTo>
                    <a:pt x="10" y="182"/>
                  </a:lnTo>
                  <a:lnTo>
                    <a:pt x="10" y="182"/>
                  </a:lnTo>
                  <a:lnTo>
                    <a:pt x="14" y="182"/>
                  </a:lnTo>
                  <a:lnTo>
                    <a:pt x="14" y="182"/>
                  </a:lnTo>
                  <a:lnTo>
                    <a:pt x="16" y="180"/>
                  </a:lnTo>
                  <a:lnTo>
                    <a:pt x="16" y="180"/>
                  </a:lnTo>
                  <a:lnTo>
                    <a:pt x="18" y="180"/>
                  </a:lnTo>
                  <a:lnTo>
                    <a:pt x="20" y="182"/>
                  </a:lnTo>
                  <a:lnTo>
                    <a:pt x="20" y="182"/>
                  </a:lnTo>
                  <a:lnTo>
                    <a:pt x="28" y="188"/>
                  </a:lnTo>
                  <a:lnTo>
                    <a:pt x="28" y="188"/>
                  </a:lnTo>
                  <a:lnTo>
                    <a:pt x="28" y="186"/>
                  </a:lnTo>
                  <a:lnTo>
                    <a:pt x="30" y="184"/>
                  </a:lnTo>
                  <a:lnTo>
                    <a:pt x="34" y="182"/>
                  </a:lnTo>
                  <a:lnTo>
                    <a:pt x="34" y="182"/>
                  </a:lnTo>
                  <a:lnTo>
                    <a:pt x="36" y="176"/>
                  </a:lnTo>
                  <a:lnTo>
                    <a:pt x="38" y="172"/>
                  </a:lnTo>
                  <a:lnTo>
                    <a:pt x="38" y="172"/>
                  </a:lnTo>
                  <a:lnTo>
                    <a:pt x="44" y="170"/>
                  </a:lnTo>
                  <a:lnTo>
                    <a:pt x="44" y="170"/>
                  </a:lnTo>
                  <a:lnTo>
                    <a:pt x="52" y="168"/>
                  </a:lnTo>
                  <a:lnTo>
                    <a:pt x="52" y="168"/>
                  </a:lnTo>
                  <a:lnTo>
                    <a:pt x="60" y="166"/>
                  </a:lnTo>
                  <a:lnTo>
                    <a:pt x="70" y="166"/>
                  </a:lnTo>
                  <a:lnTo>
                    <a:pt x="70" y="166"/>
                  </a:lnTo>
                  <a:lnTo>
                    <a:pt x="72" y="166"/>
                  </a:lnTo>
                  <a:lnTo>
                    <a:pt x="72" y="166"/>
                  </a:lnTo>
                  <a:lnTo>
                    <a:pt x="74" y="164"/>
                  </a:lnTo>
                  <a:lnTo>
                    <a:pt x="74" y="160"/>
                  </a:lnTo>
                  <a:lnTo>
                    <a:pt x="74" y="160"/>
                  </a:lnTo>
                  <a:lnTo>
                    <a:pt x="72" y="152"/>
                  </a:lnTo>
                  <a:lnTo>
                    <a:pt x="72" y="144"/>
                  </a:lnTo>
                  <a:lnTo>
                    <a:pt x="72" y="144"/>
                  </a:lnTo>
                  <a:lnTo>
                    <a:pt x="74" y="140"/>
                  </a:lnTo>
                  <a:lnTo>
                    <a:pt x="72" y="134"/>
                  </a:lnTo>
                  <a:lnTo>
                    <a:pt x="72" y="134"/>
                  </a:lnTo>
                  <a:lnTo>
                    <a:pt x="70" y="130"/>
                  </a:lnTo>
                  <a:lnTo>
                    <a:pt x="70" y="130"/>
                  </a:lnTo>
                  <a:lnTo>
                    <a:pt x="70" y="124"/>
                  </a:lnTo>
                  <a:lnTo>
                    <a:pt x="70" y="124"/>
                  </a:lnTo>
                  <a:lnTo>
                    <a:pt x="68" y="112"/>
                  </a:lnTo>
                  <a:lnTo>
                    <a:pt x="68" y="112"/>
                  </a:lnTo>
                  <a:lnTo>
                    <a:pt x="70" y="106"/>
                  </a:lnTo>
                  <a:lnTo>
                    <a:pt x="70" y="106"/>
                  </a:lnTo>
                  <a:lnTo>
                    <a:pt x="72" y="104"/>
                  </a:lnTo>
                  <a:lnTo>
                    <a:pt x="72" y="104"/>
                  </a:lnTo>
                  <a:lnTo>
                    <a:pt x="78" y="100"/>
                  </a:lnTo>
                  <a:lnTo>
                    <a:pt x="86" y="98"/>
                  </a:lnTo>
                  <a:lnTo>
                    <a:pt x="86" y="98"/>
                  </a:lnTo>
                  <a:lnTo>
                    <a:pt x="92" y="96"/>
                  </a:lnTo>
                  <a:lnTo>
                    <a:pt x="94" y="92"/>
                  </a:lnTo>
                  <a:lnTo>
                    <a:pt x="94" y="92"/>
                  </a:lnTo>
                  <a:lnTo>
                    <a:pt x="96" y="88"/>
                  </a:lnTo>
                  <a:lnTo>
                    <a:pt x="94" y="84"/>
                  </a:lnTo>
                  <a:lnTo>
                    <a:pt x="94" y="84"/>
                  </a:lnTo>
                  <a:lnTo>
                    <a:pt x="90" y="78"/>
                  </a:lnTo>
                  <a:lnTo>
                    <a:pt x="90" y="78"/>
                  </a:lnTo>
                  <a:lnTo>
                    <a:pt x="86" y="72"/>
                  </a:lnTo>
                  <a:lnTo>
                    <a:pt x="86" y="72"/>
                  </a:lnTo>
                  <a:lnTo>
                    <a:pt x="82" y="66"/>
                  </a:lnTo>
                  <a:lnTo>
                    <a:pt x="82" y="66"/>
                  </a:lnTo>
                  <a:lnTo>
                    <a:pt x="72" y="60"/>
                  </a:lnTo>
                  <a:lnTo>
                    <a:pt x="64" y="54"/>
                  </a:lnTo>
                  <a:lnTo>
                    <a:pt x="64" y="54"/>
                  </a:lnTo>
                  <a:lnTo>
                    <a:pt x="62" y="50"/>
                  </a:lnTo>
                  <a:lnTo>
                    <a:pt x="60" y="46"/>
                  </a:lnTo>
                  <a:lnTo>
                    <a:pt x="62" y="36"/>
                  </a:lnTo>
                  <a:lnTo>
                    <a:pt x="62" y="36"/>
                  </a:lnTo>
                  <a:lnTo>
                    <a:pt x="62" y="32"/>
                  </a:lnTo>
                  <a:lnTo>
                    <a:pt x="60" y="28"/>
                  </a:lnTo>
                  <a:lnTo>
                    <a:pt x="60" y="28"/>
                  </a:lnTo>
                  <a:lnTo>
                    <a:pt x="58" y="26"/>
                  </a:lnTo>
                  <a:lnTo>
                    <a:pt x="58" y="26"/>
                  </a:lnTo>
                  <a:lnTo>
                    <a:pt x="56" y="28"/>
                  </a:lnTo>
                  <a:lnTo>
                    <a:pt x="52" y="30"/>
                  </a:lnTo>
                  <a:lnTo>
                    <a:pt x="44" y="42"/>
                  </a:lnTo>
                  <a:lnTo>
                    <a:pt x="34"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8" name="Freeform 21"/>
            <p:cNvSpPr>
              <a:spLocks/>
            </p:cNvSpPr>
            <p:nvPr/>
          </p:nvSpPr>
          <p:spPr bwMode="auto">
            <a:xfrm>
              <a:off x="3451219" y="5548701"/>
              <a:ext cx="359262" cy="121429"/>
            </a:xfrm>
            <a:custGeom>
              <a:avLst/>
              <a:gdLst>
                <a:gd name="T0" fmla="*/ 182 w 182"/>
                <a:gd name="T1" fmla="*/ 0 h 60"/>
                <a:gd name="T2" fmla="*/ 182 w 182"/>
                <a:gd name="T3" fmla="*/ 0 h 60"/>
                <a:gd name="T4" fmla="*/ 172 w 182"/>
                <a:gd name="T5" fmla="*/ 16 h 60"/>
                <a:gd name="T6" fmla="*/ 172 w 182"/>
                <a:gd name="T7" fmla="*/ 16 h 60"/>
                <a:gd name="T8" fmla="*/ 166 w 182"/>
                <a:gd name="T9" fmla="*/ 24 h 60"/>
                <a:gd name="T10" fmla="*/ 158 w 182"/>
                <a:gd name="T11" fmla="*/ 30 h 60"/>
                <a:gd name="T12" fmla="*/ 158 w 182"/>
                <a:gd name="T13" fmla="*/ 30 h 60"/>
                <a:gd name="T14" fmla="*/ 148 w 182"/>
                <a:gd name="T15" fmla="*/ 36 h 60"/>
                <a:gd name="T16" fmla="*/ 148 w 182"/>
                <a:gd name="T17" fmla="*/ 36 h 60"/>
                <a:gd name="T18" fmla="*/ 132 w 182"/>
                <a:gd name="T19" fmla="*/ 44 h 60"/>
                <a:gd name="T20" fmla="*/ 132 w 182"/>
                <a:gd name="T21" fmla="*/ 44 h 60"/>
                <a:gd name="T22" fmla="*/ 122 w 182"/>
                <a:gd name="T23" fmla="*/ 48 h 60"/>
                <a:gd name="T24" fmla="*/ 122 w 182"/>
                <a:gd name="T25" fmla="*/ 48 h 60"/>
                <a:gd name="T26" fmla="*/ 114 w 182"/>
                <a:gd name="T27" fmla="*/ 48 h 60"/>
                <a:gd name="T28" fmla="*/ 114 w 182"/>
                <a:gd name="T29" fmla="*/ 48 h 60"/>
                <a:gd name="T30" fmla="*/ 92 w 182"/>
                <a:gd name="T31" fmla="*/ 50 h 60"/>
                <a:gd name="T32" fmla="*/ 68 w 182"/>
                <a:gd name="T33" fmla="*/ 50 h 60"/>
                <a:gd name="T34" fmla="*/ 68 w 182"/>
                <a:gd name="T35" fmla="*/ 50 h 60"/>
                <a:gd name="T36" fmla="*/ 52 w 182"/>
                <a:gd name="T37" fmla="*/ 48 h 60"/>
                <a:gd name="T38" fmla="*/ 44 w 182"/>
                <a:gd name="T39" fmla="*/ 50 h 60"/>
                <a:gd name="T40" fmla="*/ 36 w 182"/>
                <a:gd name="T41" fmla="*/ 52 h 60"/>
                <a:gd name="T42" fmla="*/ 36 w 182"/>
                <a:gd name="T43" fmla="*/ 52 h 60"/>
                <a:gd name="T44" fmla="*/ 32 w 182"/>
                <a:gd name="T45" fmla="*/ 54 h 60"/>
                <a:gd name="T46" fmla="*/ 32 w 182"/>
                <a:gd name="T47" fmla="*/ 54 h 60"/>
                <a:gd name="T48" fmla="*/ 24 w 182"/>
                <a:gd name="T49" fmla="*/ 56 h 60"/>
                <a:gd name="T50" fmla="*/ 24 w 182"/>
                <a:gd name="T51" fmla="*/ 56 h 60"/>
                <a:gd name="T52" fmla="*/ 14 w 182"/>
                <a:gd name="T53" fmla="*/ 58 h 60"/>
                <a:gd name="T54" fmla="*/ 14 w 182"/>
                <a:gd name="T55" fmla="*/ 58 h 60"/>
                <a:gd name="T56" fmla="*/ 8 w 182"/>
                <a:gd name="T57" fmla="*/ 60 h 60"/>
                <a:gd name="T58" fmla="*/ 0 w 182"/>
                <a:gd name="T59"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2" h="60">
                  <a:moveTo>
                    <a:pt x="182" y="0"/>
                  </a:moveTo>
                  <a:lnTo>
                    <a:pt x="182" y="0"/>
                  </a:lnTo>
                  <a:lnTo>
                    <a:pt x="172" y="16"/>
                  </a:lnTo>
                  <a:lnTo>
                    <a:pt x="172" y="16"/>
                  </a:lnTo>
                  <a:lnTo>
                    <a:pt x="166" y="24"/>
                  </a:lnTo>
                  <a:lnTo>
                    <a:pt x="158" y="30"/>
                  </a:lnTo>
                  <a:lnTo>
                    <a:pt x="158" y="30"/>
                  </a:lnTo>
                  <a:lnTo>
                    <a:pt x="148" y="36"/>
                  </a:lnTo>
                  <a:lnTo>
                    <a:pt x="148" y="36"/>
                  </a:lnTo>
                  <a:lnTo>
                    <a:pt x="132" y="44"/>
                  </a:lnTo>
                  <a:lnTo>
                    <a:pt x="132" y="44"/>
                  </a:lnTo>
                  <a:lnTo>
                    <a:pt x="122" y="48"/>
                  </a:lnTo>
                  <a:lnTo>
                    <a:pt x="122" y="48"/>
                  </a:lnTo>
                  <a:lnTo>
                    <a:pt x="114" y="48"/>
                  </a:lnTo>
                  <a:lnTo>
                    <a:pt x="114" y="48"/>
                  </a:lnTo>
                  <a:lnTo>
                    <a:pt x="92" y="50"/>
                  </a:lnTo>
                  <a:lnTo>
                    <a:pt x="68" y="50"/>
                  </a:lnTo>
                  <a:lnTo>
                    <a:pt x="68" y="50"/>
                  </a:lnTo>
                  <a:lnTo>
                    <a:pt x="52" y="48"/>
                  </a:lnTo>
                  <a:lnTo>
                    <a:pt x="44" y="50"/>
                  </a:lnTo>
                  <a:lnTo>
                    <a:pt x="36" y="52"/>
                  </a:lnTo>
                  <a:lnTo>
                    <a:pt x="36" y="52"/>
                  </a:lnTo>
                  <a:lnTo>
                    <a:pt x="32" y="54"/>
                  </a:lnTo>
                  <a:lnTo>
                    <a:pt x="32" y="54"/>
                  </a:lnTo>
                  <a:lnTo>
                    <a:pt x="24" y="56"/>
                  </a:lnTo>
                  <a:lnTo>
                    <a:pt x="24" y="56"/>
                  </a:lnTo>
                  <a:lnTo>
                    <a:pt x="14" y="58"/>
                  </a:lnTo>
                  <a:lnTo>
                    <a:pt x="14" y="58"/>
                  </a:lnTo>
                  <a:lnTo>
                    <a:pt x="8" y="60"/>
                  </a:lnTo>
                  <a:lnTo>
                    <a:pt x="0" y="6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Freeform 22"/>
            <p:cNvSpPr>
              <a:spLocks/>
            </p:cNvSpPr>
            <p:nvPr/>
          </p:nvSpPr>
          <p:spPr bwMode="auto">
            <a:xfrm>
              <a:off x="3451219" y="5423224"/>
              <a:ext cx="311887" cy="222620"/>
            </a:xfrm>
            <a:custGeom>
              <a:avLst/>
              <a:gdLst>
                <a:gd name="T0" fmla="*/ 48 w 158"/>
                <a:gd name="T1" fmla="*/ 0 h 110"/>
                <a:gd name="T2" fmla="*/ 48 w 158"/>
                <a:gd name="T3" fmla="*/ 26 h 110"/>
                <a:gd name="T4" fmla="*/ 62 w 158"/>
                <a:gd name="T5" fmla="*/ 28 h 110"/>
                <a:gd name="T6" fmla="*/ 66 w 158"/>
                <a:gd name="T7" fmla="*/ 28 h 110"/>
                <a:gd name="T8" fmla="*/ 66 w 158"/>
                <a:gd name="T9" fmla="*/ 36 h 110"/>
                <a:gd name="T10" fmla="*/ 64 w 158"/>
                <a:gd name="T11" fmla="*/ 48 h 110"/>
                <a:gd name="T12" fmla="*/ 64 w 158"/>
                <a:gd name="T13" fmla="*/ 54 h 110"/>
                <a:gd name="T14" fmla="*/ 66 w 158"/>
                <a:gd name="T15" fmla="*/ 56 h 110"/>
                <a:gd name="T16" fmla="*/ 68 w 158"/>
                <a:gd name="T17" fmla="*/ 56 h 110"/>
                <a:gd name="T18" fmla="*/ 74 w 158"/>
                <a:gd name="T19" fmla="*/ 56 h 110"/>
                <a:gd name="T20" fmla="*/ 100 w 158"/>
                <a:gd name="T21" fmla="*/ 40 h 110"/>
                <a:gd name="T22" fmla="*/ 108 w 158"/>
                <a:gd name="T23" fmla="*/ 38 h 110"/>
                <a:gd name="T24" fmla="*/ 120 w 158"/>
                <a:gd name="T25" fmla="*/ 36 h 110"/>
                <a:gd name="T26" fmla="*/ 124 w 158"/>
                <a:gd name="T27" fmla="*/ 30 h 110"/>
                <a:gd name="T28" fmla="*/ 130 w 158"/>
                <a:gd name="T29" fmla="*/ 26 h 110"/>
                <a:gd name="T30" fmla="*/ 144 w 158"/>
                <a:gd name="T31" fmla="*/ 20 h 110"/>
                <a:gd name="T32" fmla="*/ 152 w 158"/>
                <a:gd name="T33" fmla="*/ 22 h 110"/>
                <a:gd name="T34" fmla="*/ 158 w 158"/>
                <a:gd name="T35" fmla="*/ 28 h 110"/>
                <a:gd name="T36" fmla="*/ 158 w 158"/>
                <a:gd name="T37" fmla="*/ 32 h 110"/>
                <a:gd name="T38" fmla="*/ 156 w 158"/>
                <a:gd name="T39" fmla="*/ 36 h 110"/>
                <a:gd name="T40" fmla="*/ 140 w 158"/>
                <a:gd name="T41" fmla="*/ 54 h 110"/>
                <a:gd name="T42" fmla="*/ 132 w 158"/>
                <a:gd name="T43" fmla="*/ 58 h 110"/>
                <a:gd name="T44" fmla="*/ 126 w 158"/>
                <a:gd name="T45" fmla="*/ 62 h 110"/>
                <a:gd name="T46" fmla="*/ 120 w 158"/>
                <a:gd name="T47" fmla="*/ 68 h 110"/>
                <a:gd name="T48" fmla="*/ 106 w 158"/>
                <a:gd name="T49" fmla="*/ 84 h 110"/>
                <a:gd name="T50" fmla="*/ 96 w 158"/>
                <a:gd name="T51" fmla="*/ 96 h 110"/>
                <a:gd name="T52" fmla="*/ 78 w 158"/>
                <a:gd name="T53" fmla="*/ 96 h 110"/>
                <a:gd name="T54" fmla="*/ 72 w 158"/>
                <a:gd name="T55" fmla="*/ 96 h 110"/>
                <a:gd name="T56" fmla="*/ 64 w 158"/>
                <a:gd name="T57" fmla="*/ 102 h 110"/>
                <a:gd name="T58" fmla="*/ 62 w 158"/>
                <a:gd name="T59" fmla="*/ 110 h 110"/>
                <a:gd name="T60" fmla="*/ 30 w 158"/>
                <a:gd name="T61" fmla="*/ 108 h 110"/>
                <a:gd name="T62" fmla="*/ 8 w 158"/>
                <a:gd name="T63" fmla="*/ 10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 h="110">
                  <a:moveTo>
                    <a:pt x="48" y="0"/>
                  </a:moveTo>
                  <a:lnTo>
                    <a:pt x="48" y="0"/>
                  </a:lnTo>
                  <a:lnTo>
                    <a:pt x="48" y="26"/>
                  </a:lnTo>
                  <a:lnTo>
                    <a:pt x="48" y="26"/>
                  </a:lnTo>
                  <a:lnTo>
                    <a:pt x="62" y="28"/>
                  </a:lnTo>
                  <a:lnTo>
                    <a:pt x="62" y="28"/>
                  </a:lnTo>
                  <a:lnTo>
                    <a:pt x="66" y="28"/>
                  </a:lnTo>
                  <a:lnTo>
                    <a:pt x="66" y="28"/>
                  </a:lnTo>
                  <a:lnTo>
                    <a:pt x="68" y="32"/>
                  </a:lnTo>
                  <a:lnTo>
                    <a:pt x="66" y="36"/>
                  </a:lnTo>
                  <a:lnTo>
                    <a:pt x="66" y="36"/>
                  </a:lnTo>
                  <a:lnTo>
                    <a:pt x="64" y="48"/>
                  </a:lnTo>
                  <a:lnTo>
                    <a:pt x="64" y="48"/>
                  </a:lnTo>
                  <a:lnTo>
                    <a:pt x="64" y="54"/>
                  </a:lnTo>
                  <a:lnTo>
                    <a:pt x="64" y="54"/>
                  </a:lnTo>
                  <a:lnTo>
                    <a:pt x="66" y="56"/>
                  </a:lnTo>
                  <a:lnTo>
                    <a:pt x="68" y="56"/>
                  </a:lnTo>
                  <a:lnTo>
                    <a:pt x="68" y="56"/>
                  </a:lnTo>
                  <a:lnTo>
                    <a:pt x="74" y="56"/>
                  </a:lnTo>
                  <a:lnTo>
                    <a:pt x="74" y="56"/>
                  </a:lnTo>
                  <a:lnTo>
                    <a:pt x="92" y="44"/>
                  </a:lnTo>
                  <a:lnTo>
                    <a:pt x="100" y="40"/>
                  </a:lnTo>
                  <a:lnTo>
                    <a:pt x="108" y="38"/>
                  </a:lnTo>
                  <a:lnTo>
                    <a:pt x="108" y="38"/>
                  </a:lnTo>
                  <a:lnTo>
                    <a:pt x="114" y="36"/>
                  </a:lnTo>
                  <a:lnTo>
                    <a:pt x="120" y="36"/>
                  </a:lnTo>
                  <a:lnTo>
                    <a:pt x="120" y="36"/>
                  </a:lnTo>
                  <a:lnTo>
                    <a:pt x="124" y="30"/>
                  </a:lnTo>
                  <a:lnTo>
                    <a:pt x="124" y="30"/>
                  </a:lnTo>
                  <a:lnTo>
                    <a:pt x="130" y="26"/>
                  </a:lnTo>
                  <a:lnTo>
                    <a:pt x="136" y="22"/>
                  </a:lnTo>
                  <a:lnTo>
                    <a:pt x="144" y="20"/>
                  </a:lnTo>
                  <a:lnTo>
                    <a:pt x="152" y="22"/>
                  </a:lnTo>
                  <a:lnTo>
                    <a:pt x="152" y="22"/>
                  </a:lnTo>
                  <a:lnTo>
                    <a:pt x="156" y="24"/>
                  </a:lnTo>
                  <a:lnTo>
                    <a:pt x="158" y="28"/>
                  </a:lnTo>
                  <a:lnTo>
                    <a:pt x="158" y="28"/>
                  </a:lnTo>
                  <a:lnTo>
                    <a:pt x="158" y="32"/>
                  </a:lnTo>
                  <a:lnTo>
                    <a:pt x="156" y="36"/>
                  </a:lnTo>
                  <a:lnTo>
                    <a:pt x="156" y="36"/>
                  </a:lnTo>
                  <a:lnTo>
                    <a:pt x="146" y="48"/>
                  </a:lnTo>
                  <a:lnTo>
                    <a:pt x="140" y="54"/>
                  </a:lnTo>
                  <a:lnTo>
                    <a:pt x="132" y="58"/>
                  </a:lnTo>
                  <a:lnTo>
                    <a:pt x="132" y="58"/>
                  </a:lnTo>
                  <a:lnTo>
                    <a:pt x="126" y="62"/>
                  </a:lnTo>
                  <a:lnTo>
                    <a:pt x="126" y="62"/>
                  </a:lnTo>
                  <a:lnTo>
                    <a:pt x="120" y="68"/>
                  </a:lnTo>
                  <a:lnTo>
                    <a:pt x="120" y="68"/>
                  </a:lnTo>
                  <a:lnTo>
                    <a:pt x="114" y="74"/>
                  </a:lnTo>
                  <a:lnTo>
                    <a:pt x="106" y="84"/>
                  </a:lnTo>
                  <a:lnTo>
                    <a:pt x="100" y="92"/>
                  </a:lnTo>
                  <a:lnTo>
                    <a:pt x="96" y="96"/>
                  </a:lnTo>
                  <a:lnTo>
                    <a:pt x="96" y="96"/>
                  </a:lnTo>
                  <a:lnTo>
                    <a:pt x="78" y="96"/>
                  </a:lnTo>
                  <a:lnTo>
                    <a:pt x="78" y="96"/>
                  </a:lnTo>
                  <a:lnTo>
                    <a:pt x="72" y="96"/>
                  </a:lnTo>
                  <a:lnTo>
                    <a:pt x="68" y="98"/>
                  </a:lnTo>
                  <a:lnTo>
                    <a:pt x="64" y="102"/>
                  </a:lnTo>
                  <a:lnTo>
                    <a:pt x="62" y="110"/>
                  </a:lnTo>
                  <a:lnTo>
                    <a:pt x="62" y="110"/>
                  </a:lnTo>
                  <a:lnTo>
                    <a:pt x="30" y="108"/>
                  </a:lnTo>
                  <a:lnTo>
                    <a:pt x="30" y="108"/>
                  </a:lnTo>
                  <a:lnTo>
                    <a:pt x="16" y="106"/>
                  </a:lnTo>
                  <a:lnTo>
                    <a:pt x="8" y="106"/>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Freeform 23"/>
            <p:cNvSpPr>
              <a:spLocks/>
            </p:cNvSpPr>
            <p:nvPr/>
          </p:nvSpPr>
          <p:spPr bwMode="auto">
            <a:xfrm>
              <a:off x="3099853" y="3435835"/>
              <a:ext cx="1492319" cy="2112866"/>
            </a:xfrm>
            <a:custGeom>
              <a:avLst/>
              <a:gdLst>
                <a:gd name="T0" fmla="*/ 366 w 756"/>
                <a:gd name="T1" fmla="*/ 1034 h 1044"/>
                <a:gd name="T2" fmla="*/ 412 w 756"/>
                <a:gd name="T3" fmla="*/ 1044 h 1044"/>
                <a:gd name="T4" fmla="*/ 432 w 756"/>
                <a:gd name="T5" fmla="*/ 1044 h 1044"/>
                <a:gd name="T6" fmla="*/ 448 w 756"/>
                <a:gd name="T7" fmla="*/ 1040 h 1044"/>
                <a:gd name="T8" fmla="*/ 488 w 756"/>
                <a:gd name="T9" fmla="*/ 1020 h 1044"/>
                <a:gd name="T10" fmla="*/ 500 w 756"/>
                <a:gd name="T11" fmla="*/ 1008 h 1044"/>
                <a:gd name="T12" fmla="*/ 502 w 756"/>
                <a:gd name="T13" fmla="*/ 1000 h 1044"/>
                <a:gd name="T14" fmla="*/ 502 w 756"/>
                <a:gd name="T15" fmla="*/ 988 h 1044"/>
                <a:gd name="T16" fmla="*/ 502 w 756"/>
                <a:gd name="T17" fmla="*/ 976 h 1044"/>
                <a:gd name="T18" fmla="*/ 506 w 756"/>
                <a:gd name="T19" fmla="*/ 968 h 1044"/>
                <a:gd name="T20" fmla="*/ 516 w 756"/>
                <a:gd name="T21" fmla="*/ 956 h 1044"/>
                <a:gd name="T22" fmla="*/ 542 w 756"/>
                <a:gd name="T23" fmla="*/ 908 h 1044"/>
                <a:gd name="T24" fmla="*/ 546 w 756"/>
                <a:gd name="T25" fmla="*/ 892 h 1044"/>
                <a:gd name="T26" fmla="*/ 546 w 756"/>
                <a:gd name="T27" fmla="*/ 874 h 1044"/>
                <a:gd name="T28" fmla="*/ 534 w 756"/>
                <a:gd name="T29" fmla="*/ 816 h 1044"/>
                <a:gd name="T30" fmla="*/ 528 w 756"/>
                <a:gd name="T31" fmla="*/ 798 h 1044"/>
                <a:gd name="T32" fmla="*/ 530 w 756"/>
                <a:gd name="T33" fmla="*/ 802 h 1044"/>
                <a:gd name="T34" fmla="*/ 554 w 756"/>
                <a:gd name="T35" fmla="*/ 816 h 1044"/>
                <a:gd name="T36" fmla="*/ 574 w 756"/>
                <a:gd name="T37" fmla="*/ 820 h 1044"/>
                <a:gd name="T38" fmla="*/ 600 w 756"/>
                <a:gd name="T39" fmla="*/ 820 h 1044"/>
                <a:gd name="T40" fmla="*/ 626 w 756"/>
                <a:gd name="T41" fmla="*/ 814 h 1044"/>
                <a:gd name="T42" fmla="*/ 654 w 756"/>
                <a:gd name="T43" fmla="*/ 798 h 1044"/>
                <a:gd name="T44" fmla="*/ 680 w 756"/>
                <a:gd name="T45" fmla="*/ 772 h 1044"/>
                <a:gd name="T46" fmla="*/ 702 w 756"/>
                <a:gd name="T47" fmla="*/ 732 h 1044"/>
                <a:gd name="T48" fmla="*/ 724 w 756"/>
                <a:gd name="T49" fmla="*/ 680 h 1044"/>
                <a:gd name="T50" fmla="*/ 748 w 756"/>
                <a:gd name="T51" fmla="*/ 594 h 1044"/>
                <a:gd name="T52" fmla="*/ 756 w 756"/>
                <a:gd name="T53" fmla="*/ 530 h 1044"/>
                <a:gd name="T54" fmla="*/ 754 w 756"/>
                <a:gd name="T55" fmla="*/ 494 h 1044"/>
                <a:gd name="T56" fmla="*/ 750 w 756"/>
                <a:gd name="T57" fmla="*/ 486 h 1044"/>
                <a:gd name="T58" fmla="*/ 732 w 756"/>
                <a:gd name="T59" fmla="*/ 472 h 1044"/>
                <a:gd name="T60" fmla="*/ 700 w 756"/>
                <a:gd name="T61" fmla="*/ 462 h 1044"/>
                <a:gd name="T62" fmla="*/ 670 w 756"/>
                <a:gd name="T63" fmla="*/ 464 h 1044"/>
                <a:gd name="T64" fmla="*/ 660 w 756"/>
                <a:gd name="T65" fmla="*/ 472 h 1044"/>
                <a:gd name="T66" fmla="*/ 652 w 756"/>
                <a:gd name="T67" fmla="*/ 482 h 1044"/>
                <a:gd name="T68" fmla="*/ 650 w 756"/>
                <a:gd name="T69" fmla="*/ 470 h 1044"/>
                <a:gd name="T70" fmla="*/ 628 w 756"/>
                <a:gd name="T71" fmla="*/ 412 h 1044"/>
                <a:gd name="T72" fmla="*/ 598 w 756"/>
                <a:gd name="T73" fmla="*/ 354 h 1044"/>
                <a:gd name="T74" fmla="*/ 552 w 756"/>
                <a:gd name="T75" fmla="*/ 288 h 1044"/>
                <a:gd name="T76" fmla="*/ 488 w 756"/>
                <a:gd name="T77" fmla="*/ 218 h 1044"/>
                <a:gd name="T78" fmla="*/ 402 w 756"/>
                <a:gd name="T79" fmla="*/ 150 h 1044"/>
                <a:gd name="T80" fmla="*/ 350 w 756"/>
                <a:gd name="T81" fmla="*/ 118 h 1044"/>
                <a:gd name="T82" fmla="*/ 290 w 756"/>
                <a:gd name="T83" fmla="*/ 88 h 1044"/>
                <a:gd name="T84" fmla="*/ 226 w 756"/>
                <a:gd name="T85" fmla="*/ 62 h 1044"/>
                <a:gd name="T86" fmla="*/ 200 w 756"/>
                <a:gd name="T87" fmla="*/ 48 h 1044"/>
                <a:gd name="T88" fmla="*/ 138 w 756"/>
                <a:gd name="T89" fmla="*/ 22 h 1044"/>
                <a:gd name="T90" fmla="*/ 64 w 756"/>
                <a:gd name="T91" fmla="*/ 2 h 1044"/>
                <a:gd name="T92" fmla="*/ 28 w 756"/>
                <a:gd name="T93" fmla="*/ 0 h 1044"/>
                <a:gd name="T94" fmla="*/ 0 w 756"/>
                <a:gd name="T95" fmla="*/ 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6" h="1044">
                  <a:moveTo>
                    <a:pt x="366" y="1034"/>
                  </a:moveTo>
                  <a:lnTo>
                    <a:pt x="366" y="1034"/>
                  </a:lnTo>
                  <a:lnTo>
                    <a:pt x="392" y="1040"/>
                  </a:lnTo>
                  <a:lnTo>
                    <a:pt x="412" y="1044"/>
                  </a:lnTo>
                  <a:lnTo>
                    <a:pt x="432" y="1044"/>
                  </a:lnTo>
                  <a:lnTo>
                    <a:pt x="432" y="1044"/>
                  </a:lnTo>
                  <a:lnTo>
                    <a:pt x="440" y="1044"/>
                  </a:lnTo>
                  <a:lnTo>
                    <a:pt x="448" y="1040"/>
                  </a:lnTo>
                  <a:lnTo>
                    <a:pt x="470" y="1030"/>
                  </a:lnTo>
                  <a:lnTo>
                    <a:pt x="488" y="1020"/>
                  </a:lnTo>
                  <a:lnTo>
                    <a:pt x="496" y="1014"/>
                  </a:lnTo>
                  <a:lnTo>
                    <a:pt x="500" y="1008"/>
                  </a:lnTo>
                  <a:lnTo>
                    <a:pt x="500" y="1008"/>
                  </a:lnTo>
                  <a:lnTo>
                    <a:pt x="502" y="1000"/>
                  </a:lnTo>
                  <a:lnTo>
                    <a:pt x="504" y="996"/>
                  </a:lnTo>
                  <a:lnTo>
                    <a:pt x="502" y="988"/>
                  </a:lnTo>
                  <a:lnTo>
                    <a:pt x="502" y="988"/>
                  </a:lnTo>
                  <a:lnTo>
                    <a:pt x="502" y="976"/>
                  </a:lnTo>
                  <a:lnTo>
                    <a:pt x="504" y="972"/>
                  </a:lnTo>
                  <a:lnTo>
                    <a:pt x="506" y="968"/>
                  </a:lnTo>
                  <a:lnTo>
                    <a:pt x="506" y="968"/>
                  </a:lnTo>
                  <a:lnTo>
                    <a:pt x="516" y="956"/>
                  </a:lnTo>
                  <a:lnTo>
                    <a:pt x="528" y="934"/>
                  </a:lnTo>
                  <a:lnTo>
                    <a:pt x="542" y="908"/>
                  </a:lnTo>
                  <a:lnTo>
                    <a:pt x="546" y="898"/>
                  </a:lnTo>
                  <a:lnTo>
                    <a:pt x="546" y="892"/>
                  </a:lnTo>
                  <a:lnTo>
                    <a:pt x="546" y="892"/>
                  </a:lnTo>
                  <a:lnTo>
                    <a:pt x="546" y="874"/>
                  </a:lnTo>
                  <a:lnTo>
                    <a:pt x="540" y="844"/>
                  </a:lnTo>
                  <a:lnTo>
                    <a:pt x="534" y="816"/>
                  </a:lnTo>
                  <a:lnTo>
                    <a:pt x="530" y="804"/>
                  </a:lnTo>
                  <a:lnTo>
                    <a:pt x="528" y="798"/>
                  </a:lnTo>
                  <a:lnTo>
                    <a:pt x="528" y="798"/>
                  </a:lnTo>
                  <a:lnTo>
                    <a:pt x="530" y="802"/>
                  </a:lnTo>
                  <a:lnTo>
                    <a:pt x="536" y="808"/>
                  </a:lnTo>
                  <a:lnTo>
                    <a:pt x="554" y="816"/>
                  </a:lnTo>
                  <a:lnTo>
                    <a:pt x="564" y="818"/>
                  </a:lnTo>
                  <a:lnTo>
                    <a:pt x="574" y="820"/>
                  </a:lnTo>
                  <a:lnTo>
                    <a:pt x="586" y="822"/>
                  </a:lnTo>
                  <a:lnTo>
                    <a:pt x="600" y="820"/>
                  </a:lnTo>
                  <a:lnTo>
                    <a:pt x="612" y="818"/>
                  </a:lnTo>
                  <a:lnTo>
                    <a:pt x="626" y="814"/>
                  </a:lnTo>
                  <a:lnTo>
                    <a:pt x="640" y="806"/>
                  </a:lnTo>
                  <a:lnTo>
                    <a:pt x="654" y="798"/>
                  </a:lnTo>
                  <a:lnTo>
                    <a:pt x="666" y="786"/>
                  </a:lnTo>
                  <a:lnTo>
                    <a:pt x="680" y="772"/>
                  </a:lnTo>
                  <a:lnTo>
                    <a:pt x="690" y="754"/>
                  </a:lnTo>
                  <a:lnTo>
                    <a:pt x="702" y="732"/>
                  </a:lnTo>
                  <a:lnTo>
                    <a:pt x="702" y="732"/>
                  </a:lnTo>
                  <a:lnTo>
                    <a:pt x="724" y="680"/>
                  </a:lnTo>
                  <a:lnTo>
                    <a:pt x="738" y="634"/>
                  </a:lnTo>
                  <a:lnTo>
                    <a:pt x="748" y="594"/>
                  </a:lnTo>
                  <a:lnTo>
                    <a:pt x="754" y="558"/>
                  </a:lnTo>
                  <a:lnTo>
                    <a:pt x="756" y="530"/>
                  </a:lnTo>
                  <a:lnTo>
                    <a:pt x="756" y="508"/>
                  </a:lnTo>
                  <a:lnTo>
                    <a:pt x="754" y="494"/>
                  </a:lnTo>
                  <a:lnTo>
                    <a:pt x="750" y="486"/>
                  </a:lnTo>
                  <a:lnTo>
                    <a:pt x="750" y="486"/>
                  </a:lnTo>
                  <a:lnTo>
                    <a:pt x="744" y="478"/>
                  </a:lnTo>
                  <a:lnTo>
                    <a:pt x="732" y="472"/>
                  </a:lnTo>
                  <a:lnTo>
                    <a:pt x="716" y="466"/>
                  </a:lnTo>
                  <a:lnTo>
                    <a:pt x="700" y="462"/>
                  </a:lnTo>
                  <a:lnTo>
                    <a:pt x="684" y="462"/>
                  </a:lnTo>
                  <a:lnTo>
                    <a:pt x="670" y="464"/>
                  </a:lnTo>
                  <a:lnTo>
                    <a:pt x="664" y="468"/>
                  </a:lnTo>
                  <a:lnTo>
                    <a:pt x="660" y="472"/>
                  </a:lnTo>
                  <a:lnTo>
                    <a:pt x="656" y="476"/>
                  </a:lnTo>
                  <a:lnTo>
                    <a:pt x="652" y="482"/>
                  </a:lnTo>
                  <a:lnTo>
                    <a:pt x="652" y="482"/>
                  </a:lnTo>
                  <a:lnTo>
                    <a:pt x="650" y="470"/>
                  </a:lnTo>
                  <a:lnTo>
                    <a:pt x="638" y="436"/>
                  </a:lnTo>
                  <a:lnTo>
                    <a:pt x="628" y="412"/>
                  </a:lnTo>
                  <a:lnTo>
                    <a:pt x="616" y="384"/>
                  </a:lnTo>
                  <a:lnTo>
                    <a:pt x="598" y="354"/>
                  </a:lnTo>
                  <a:lnTo>
                    <a:pt x="578" y="322"/>
                  </a:lnTo>
                  <a:lnTo>
                    <a:pt x="552" y="288"/>
                  </a:lnTo>
                  <a:lnTo>
                    <a:pt x="522" y="254"/>
                  </a:lnTo>
                  <a:lnTo>
                    <a:pt x="488" y="218"/>
                  </a:lnTo>
                  <a:lnTo>
                    <a:pt x="448" y="184"/>
                  </a:lnTo>
                  <a:lnTo>
                    <a:pt x="402" y="150"/>
                  </a:lnTo>
                  <a:lnTo>
                    <a:pt x="376" y="134"/>
                  </a:lnTo>
                  <a:lnTo>
                    <a:pt x="350" y="118"/>
                  </a:lnTo>
                  <a:lnTo>
                    <a:pt x="322" y="102"/>
                  </a:lnTo>
                  <a:lnTo>
                    <a:pt x="290" y="88"/>
                  </a:lnTo>
                  <a:lnTo>
                    <a:pt x="258" y="74"/>
                  </a:lnTo>
                  <a:lnTo>
                    <a:pt x="226" y="62"/>
                  </a:lnTo>
                  <a:lnTo>
                    <a:pt x="226" y="62"/>
                  </a:lnTo>
                  <a:lnTo>
                    <a:pt x="200" y="48"/>
                  </a:lnTo>
                  <a:lnTo>
                    <a:pt x="172" y="36"/>
                  </a:lnTo>
                  <a:lnTo>
                    <a:pt x="138" y="22"/>
                  </a:lnTo>
                  <a:lnTo>
                    <a:pt x="100" y="10"/>
                  </a:lnTo>
                  <a:lnTo>
                    <a:pt x="64" y="2"/>
                  </a:lnTo>
                  <a:lnTo>
                    <a:pt x="46" y="0"/>
                  </a:lnTo>
                  <a:lnTo>
                    <a:pt x="28" y="0"/>
                  </a:lnTo>
                  <a:lnTo>
                    <a:pt x="14" y="2"/>
                  </a:lnTo>
                  <a:lnTo>
                    <a:pt x="0" y="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24"/>
            <p:cNvSpPr>
              <a:spLocks/>
            </p:cNvSpPr>
            <p:nvPr/>
          </p:nvSpPr>
          <p:spPr bwMode="auto">
            <a:xfrm>
              <a:off x="3099853" y="2905594"/>
              <a:ext cx="1440996" cy="2193819"/>
            </a:xfrm>
            <a:custGeom>
              <a:avLst/>
              <a:gdLst>
                <a:gd name="T0" fmla="*/ 632 w 730"/>
                <a:gd name="T1" fmla="*/ 680 h 1084"/>
                <a:gd name="T2" fmla="*/ 562 w 730"/>
                <a:gd name="T3" fmla="*/ 506 h 1084"/>
                <a:gd name="T4" fmla="*/ 500 w 730"/>
                <a:gd name="T5" fmla="*/ 392 h 1084"/>
                <a:gd name="T6" fmla="*/ 420 w 730"/>
                <a:gd name="T7" fmla="*/ 298 h 1084"/>
                <a:gd name="T8" fmla="*/ 392 w 730"/>
                <a:gd name="T9" fmla="*/ 276 h 1084"/>
                <a:gd name="T10" fmla="*/ 248 w 730"/>
                <a:gd name="T11" fmla="*/ 176 h 1084"/>
                <a:gd name="T12" fmla="*/ 222 w 730"/>
                <a:gd name="T13" fmla="*/ 142 h 1084"/>
                <a:gd name="T14" fmla="*/ 162 w 730"/>
                <a:gd name="T15" fmla="*/ 96 h 1084"/>
                <a:gd name="T16" fmla="*/ 130 w 730"/>
                <a:gd name="T17" fmla="*/ 60 h 1084"/>
                <a:gd name="T18" fmla="*/ 126 w 730"/>
                <a:gd name="T19" fmla="*/ 42 h 1084"/>
                <a:gd name="T20" fmla="*/ 114 w 730"/>
                <a:gd name="T21" fmla="*/ 18 h 1084"/>
                <a:gd name="T22" fmla="*/ 84 w 730"/>
                <a:gd name="T23" fmla="*/ 0 h 1084"/>
                <a:gd name="T24" fmla="*/ 82 w 730"/>
                <a:gd name="T25" fmla="*/ 2 h 1084"/>
                <a:gd name="T26" fmla="*/ 86 w 730"/>
                <a:gd name="T27" fmla="*/ 30 h 1084"/>
                <a:gd name="T28" fmla="*/ 72 w 730"/>
                <a:gd name="T29" fmla="*/ 104 h 1084"/>
                <a:gd name="T30" fmla="*/ 24 w 730"/>
                <a:gd name="T31" fmla="*/ 220 h 1084"/>
                <a:gd name="T32" fmla="*/ 0 w 730"/>
                <a:gd name="T33" fmla="*/ 266 h 1084"/>
                <a:gd name="T34" fmla="*/ 0 w 730"/>
                <a:gd name="T35" fmla="*/ 268 h 1084"/>
                <a:gd name="T36" fmla="*/ 56 w 730"/>
                <a:gd name="T37" fmla="*/ 276 h 1084"/>
                <a:gd name="T38" fmla="*/ 148 w 730"/>
                <a:gd name="T39" fmla="*/ 322 h 1084"/>
                <a:gd name="T40" fmla="*/ 222 w 730"/>
                <a:gd name="T41" fmla="*/ 384 h 1084"/>
                <a:gd name="T42" fmla="*/ 222 w 730"/>
                <a:gd name="T43" fmla="*/ 390 h 1084"/>
                <a:gd name="T44" fmla="*/ 238 w 730"/>
                <a:gd name="T45" fmla="*/ 410 h 1084"/>
                <a:gd name="T46" fmla="*/ 258 w 730"/>
                <a:gd name="T47" fmla="*/ 412 h 1084"/>
                <a:gd name="T48" fmla="*/ 300 w 730"/>
                <a:gd name="T49" fmla="*/ 408 h 1084"/>
                <a:gd name="T50" fmla="*/ 372 w 730"/>
                <a:gd name="T51" fmla="*/ 438 h 1084"/>
                <a:gd name="T52" fmla="*/ 454 w 730"/>
                <a:gd name="T53" fmla="*/ 492 h 1084"/>
                <a:gd name="T54" fmla="*/ 518 w 730"/>
                <a:gd name="T55" fmla="*/ 550 h 1084"/>
                <a:gd name="T56" fmla="*/ 568 w 730"/>
                <a:gd name="T57" fmla="*/ 612 h 1084"/>
                <a:gd name="T58" fmla="*/ 630 w 730"/>
                <a:gd name="T59" fmla="*/ 718 h 1084"/>
                <a:gd name="T60" fmla="*/ 644 w 730"/>
                <a:gd name="T61" fmla="*/ 750 h 1084"/>
                <a:gd name="T62" fmla="*/ 662 w 730"/>
                <a:gd name="T63" fmla="*/ 754 h 1084"/>
                <a:gd name="T64" fmla="*/ 720 w 730"/>
                <a:gd name="T65" fmla="*/ 756 h 1084"/>
                <a:gd name="T66" fmla="*/ 726 w 730"/>
                <a:gd name="T67" fmla="*/ 760 h 1084"/>
                <a:gd name="T68" fmla="*/ 730 w 730"/>
                <a:gd name="T69" fmla="*/ 796 h 1084"/>
                <a:gd name="T70" fmla="*/ 718 w 730"/>
                <a:gd name="T71" fmla="*/ 902 h 1084"/>
                <a:gd name="T72" fmla="*/ 692 w 730"/>
                <a:gd name="T73" fmla="*/ 976 h 1084"/>
                <a:gd name="T74" fmla="*/ 650 w 730"/>
                <a:gd name="T75" fmla="*/ 1042 h 1084"/>
                <a:gd name="T76" fmla="*/ 620 w 730"/>
                <a:gd name="T77" fmla="*/ 1070 h 1084"/>
                <a:gd name="T78" fmla="*/ 604 w 730"/>
                <a:gd name="T79" fmla="*/ 1074 h 1084"/>
                <a:gd name="T80" fmla="*/ 578 w 730"/>
                <a:gd name="T81" fmla="*/ 1066 h 1084"/>
                <a:gd name="T82" fmla="*/ 570 w 730"/>
                <a:gd name="T83" fmla="*/ 1056 h 1084"/>
                <a:gd name="T84" fmla="*/ 568 w 730"/>
                <a:gd name="T85" fmla="*/ 1066 h 1084"/>
                <a:gd name="T86" fmla="*/ 558 w 730"/>
                <a:gd name="T87" fmla="*/ 1082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30" h="1084">
                  <a:moveTo>
                    <a:pt x="650" y="736"/>
                  </a:moveTo>
                  <a:lnTo>
                    <a:pt x="650" y="736"/>
                  </a:lnTo>
                  <a:lnTo>
                    <a:pt x="632" y="680"/>
                  </a:lnTo>
                  <a:lnTo>
                    <a:pt x="610" y="618"/>
                  </a:lnTo>
                  <a:lnTo>
                    <a:pt x="580" y="546"/>
                  </a:lnTo>
                  <a:lnTo>
                    <a:pt x="562" y="506"/>
                  </a:lnTo>
                  <a:lnTo>
                    <a:pt x="544" y="468"/>
                  </a:lnTo>
                  <a:lnTo>
                    <a:pt x="522" y="430"/>
                  </a:lnTo>
                  <a:lnTo>
                    <a:pt x="500" y="392"/>
                  </a:lnTo>
                  <a:lnTo>
                    <a:pt x="474" y="358"/>
                  </a:lnTo>
                  <a:lnTo>
                    <a:pt x="448" y="326"/>
                  </a:lnTo>
                  <a:lnTo>
                    <a:pt x="420" y="298"/>
                  </a:lnTo>
                  <a:lnTo>
                    <a:pt x="406" y="286"/>
                  </a:lnTo>
                  <a:lnTo>
                    <a:pt x="392" y="276"/>
                  </a:lnTo>
                  <a:lnTo>
                    <a:pt x="392" y="276"/>
                  </a:lnTo>
                  <a:lnTo>
                    <a:pt x="304" y="216"/>
                  </a:lnTo>
                  <a:lnTo>
                    <a:pt x="260" y="186"/>
                  </a:lnTo>
                  <a:lnTo>
                    <a:pt x="248" y="176"/>
                  </a:lnTo>
                  <a:lnTo>
                    <a:pt x="240" y="166"/>
                  </a:lnTo>
                  <a:lnTo>
                    <a:pt x="222" y="142"/>
                  </a:lnTo>
                  <a:lnTo>
                    <a:pt x="222" y="142"/>
                  </a:lnTo>
                  <a:lnTo>
                    <a:pt x="208" y="128"/>
                  </a:lnTo>
                  <a:lnTo>
                    <a:pt x="192" y="116"/>
                  </a:lnTo>
                  <a:lnTo>
                    <a:pt x="162" y="96"/>
                  </a:lnTo>
                  <a:lnTo>
                    <a:pt x="148" y="84"/>
                  </a:lnTo>
                  <a:lnTo>
                    <a:pt x="138" y="74"/>
                  </a:lnTo>
                  <a:lnTo>
                    <a:pt x="130" y="60"/>
                  </a:lnTo>
                  <a:lnTo>
                    <a:pt x="126" y="52"/>
                  </a:lnTo>
                  <a:lnTo>
                    <a:pt x="126" y="42"/>
                  </a:lnTo>
                  <a:lnTo>
                    <a:pt x="126" y="42"/>
                  </a:lnTo>
                  <a:lnTo>
                    <a:pt x="122" y="34"/>
                  </a:lnTo>
                  <a:lnTo>
                    <a:pt x="118" y="26"/>
                  </a:lnTo>
                  <a:lnTo>
                    <a:pt x="114" y="18"/>
                  </a:lnTo>
                  <a:lnTo>
                    <a:pt x="106" y="12"/>
                  </a:lnTo>
                  <a:lnTo>
                    <a:pt x="94" y="4"/>
                  </a:lnTo>
                  <a:lnTo>
                    <a:pt x="84" y="0"/>
                  </a:lnTo>
                  <a:lnTo>
                    <a:pt x="84" y="0"/>
                  </a:lnTo>
                  <a:lnTo>
                    <a:pt x="82" y="0"/>
                  </a:lnTo>
                  <a:lnTo>
                    <a:pt x="82" y="2"/>
                  </a:lnTo>
                  <a:lnTo>
                    <a:pt x="82" y="2"/>
                  </a:lnTo>
                  <a:lnTo>
                    <a:pt x="86" y="14"/>
                  </a:lnTo>
                  <a:lnTo>
                    <a:pt x="86" y="30"/>
                  </a:lnTo>
                  <a:lnTo>
                    <a:pt x="86" y="46"/>
                  </a:lnTo>
                  <a:lnTo>
                    <a:pt x="82" y="64"/>
                  </a:lnTo>
                  <a:lnTo>
                    <a:pt x="72" y="104"/>
                  </a:lnTo>
                  <a:lnTo>
                    <a:pt x="58" y="146"/>
                  </a:lnTo>
                  <a:lnTo>
                    <a:pt x="42" y="186"/>
                  </a:lnTo>
                  <a:lnTo>
                    <a:pt x="24" y="220"/>
                  </a:lnTo>
                  <a:lnTo>
                    <a:pt x="10" y="248"/>
                  </a:lnTo>
                  <a:lnTo>
                    <a:pt x="0" y="266"/>
                  </a:lnTo>
                  <a:lnTo>
                    <a:pt x="0" y="266"/>
                  </a:lnTo>
                  <a:lnTo>
                    <a:pt x="0" y="266"/>
                  </a:lnTo>
                  <a:lnTo>
                    <a:pt x="0" y="268"/>
                  </a:lnTo>
                  <a:lnTo>
                    <a:pt x="0" y="268"/>
                  </a:lnTo>
                  <a:lnTo>
                    <a:pt x="14" y="266"/>
                  </a:lnTo>
                  <a:lnTo>
                    <a:pt x="34" y="270"/>
                  </a:lnTo>
                  <a:lnTo>
                    <a:pt x="56" y="276"/>
                  </a:lnTo>
                  <a:lnTo>
                    <a:pt x="84" y="286"/>
                  </a:lnTo>
                  <a:lnTo>
                    <a:pt x="114" y="302"/>
                  </a:lnTo>
                  <a:lnTo>
                    <a:pt x="148" y="322"/>
                  </a:lnTo>
                  <a:lnTo>
                    <a:pt x="184" y="350"/>
                  </a:lnTo>
                  <a:lnTo>
                    <a:pt x="222" y="384"/>
                  </a:lnTo>
                  <a:lnTo>
                    <a:pt x="222" y="384"/>
                  </a:lnTo>
                  <a:lnTo>
                    <a:pt x="222" y="384"/>
                  </a:lnTo>
                  <a:lnTo>
                    <a:pt x="222" y="384"/>
                  </a:lnTo>
                  <a:lnTo>
                    <a:pt x="222" y="390"/>
                  </a:lnTo>
                  <a:lnTo>
                    <a:pt x="228" y="402"/>
                  </a:lnTo>
                  <a:lnTo>
                    <a:pt x="232" y="406"/>
                  </a:lnTo>
                  <a:lnTo>
                    <a:pt x="238" y="410"/>
                  </a:lnTo>
                  <a:lnTo>
                    <a:pt x="246" y="412"/>
                  </a:lnTo>
                  <a:lnTo>
                    <a:pt x="258" y="412"/>
                  </a:lnTo>
                  <a:lnTo>
                    <a:pt x="258" y="412"/>
                  </a:lnTo>
                  <a:lnTo>
                    <a:pt x="270" y="408"/>
                  </a:lnTo>
                  <a:lnTo>
                    <a:pt x="284" y="408"/>
                  </a:lnTo>
                  <a:lnTo>
                    <a:pt x="300" y="408"/>
                  </a:lnTo>
                  <a:lnTo>
                    <a:pt x="318" y="412"/>
                  </a:lnTo>
                  <a:lnTo>
                    <a:pt x="342" y="422"/>
                  </a:lnTo>
                  <a:lnTo>
                    <a:pt x="372" y="438"/>
                  </a:lnTo>
                  <a:lnTo>
                    <a:pt x="408" y="460"/>
                  </a:lnTo>
                  <a:lnTo>
                    <a:pt x="454" y="492"/>
                  </a:lnTo>
                  <a:lnTo>
                    <a:pt x="454" y="492"/>
                  </a:lnTo>
                  <a:lnTo>
                    <a:pt x="476" y="510"/>
                  </a:lnTo>
                  <a:lnTo>
                    <a:pt x="498" y="530"/>
                  </a:lnTo>
                  <a:lnTo>
                    <a:pt x="518" y="550"/>
                  </a:lnTo>
                  <a:lnTo>
                    <a:pt x="536" y="570"/>
                  </a:lnTo>
                  <a:lnTo>
                    <a:pt x="554" y="592"/>
                  </a:lnTo>
                  <a:lnTo>
                    <a:pt x="568" y="612"/>
                  </a:lnTo>
                  <a:lnTo>
                    <a:pt x="594" y="652"/>
                  </a:lnTo>
                  <a:lnTo>
                    <a:pt x="616" y="688"/>
                  </a:lnTo>
                  <a:lnTo>
                    <a:pt x="630" y="718"/>
                  </a:lnTo>
                  <a:lnTo>
                    <a:pt x="644" y="750"/>
                  </a:lnTo>
                  <a:lnTo>
                    <a:pt x="644" y="750"/>
                  </a:lnTo>
                  <a:lnTo>
                    <a:pt x="644" y="750"/>
                  </a:lnTo>
                  <a:lnTo>
                    <a:pt x="644" y="750"/>
                  </a:lnTo>
                  <a:lnTo>
                    <a:pt x="652" y="752"/>
                  </a:lnTo>
                  <a:lnTo>
                    <a:pt x="662" y="754"/>
                  </a:lnTo>
                  <a:lnTo>
                    <a:pt x="686" y="756"/>
                  </a:lnTo>
                  <a:lnTo>
                    <a:pt x="720" y="756"/>
                  </a:lnTo>
                  <a:lnTo>
                    <a:pt x="720" y="756"/>
                  </a:lnTo>
                  <a:lnTo>
                    <a:pt x="722" y="756"/>
                  </a:lnTo>
                  <a:lnTo>
                    <a:pt x="722" y="756"/>
                  </a:lnTo>
                  <a:lnTo>
                    <a:pt x="726" y="760"/>
                  </a:lnTo>
                  <a:lnTo>
                    <a:pt x="728" y="768"/>
                  </a:lnTo>
                  <a:lnTo>
                    <a:pt x="730" y="780"/>
                  </a:lnTo>
                  <a:lnTo>
                    <a:pt x="730" y="796"/>
                  </a:lnTo>
                  <a:lnTo>
                    <a:pt x="730" y="834"/>
                  </a:lnTo>
                  <a:lnTo>
                    <a:pt x="722" y="878"/>
                  </a:lnTo>
                  <a:lnTo>
                    <a:pt x="718" y="902"/>
                  </a:lnTo>
                  <a:lnTo>
                    <a:pt x="710" y="926"/>
                  </a:lnTo>
                  <a:lnTo>
                    <a:pt x="702" y="952"/>
                  </a:lnTo>
                  <a:lnTo>
                    <a:pt x="692" y="976"/>
                  </a:lnTo>
                  <a:lnTo>
                    <a:pt x="680" y="1000"/>
                  </a:lnTo>
                  <a:lnTo>
                    <a:pt x="666" y="1022"/>
                  </a:lnTo>
                  <a:lnTo>
                    <a:pt x="650" y="1042"/>
                  </a:lnTo>
                  <a:lnTo>
                    <a:pt x="632" y="1060"/>
                  </a:lnTo>
                  <a:lnTo>
                    <a:pt x="632" y="1060"/>
                  </a:lnTo>
                  <a:lnTo>
                    <a:pt x="620" y="1070"/>
                  </a:lnTo>
                  <a:lnTo>
                    <a:pt x="612" y="1072"/>
                  </a:lnTo>
                  <a:lnTo>
                    <a:pt x="604" y="1074"/>
                  </a:lnTo>
                  <a:lnTo>
                    <a:pt x="604" y="1074"/>
                  </a:lnTo>
                  <a:lnTo>
                    <a:pt x="596" y="1074"/>
                  </a:lnTo>
                  <a:lnTo>
                    <a:pt x="586" y="1072"/>
                  </a:lnTo>
                  <a:lnTo>
                    <a:pt x="578" y="1066"/>
                  </a:lnTo>
                  <a:lnTo>
                    <a:pt x="572" y="1056"/>
                  </a:lnTo>
                  <a:lnTo>
                    <a:pt x="572" y="1056"/>
                  </a:lnTo>
                  <a:lnTo>
                    <a:pt x="570" y="1056"/>
                  </a:lnTo>
                  <a:lnTo>
                    <a:pt x="568" y="1058"/>
                  </a:lnTo>
                  <a:lnTo>
                    <a:pt x="568" y="1058"/>
                  </a:lnTo>
                  <a:lnTo>
                    <a:pt x="568" y="1066"/>
                  </a:lnTo>
                  <a:lnTo>
                    <a:pt x="566" y="1074"/>
                  </a:lnTo>
                  <a:lnTo>
                    <a:pt x="560" y="1080"/>
                  </a:lnTo>
                  <a:lnTo>
                    <a:pt x="558" y="1082"/>
                  </a:lnTo>
                  <a:lnTo>
                    <a:pt x="552" y="108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Freeform 25"/>
            <p:cNvSpPr>
              <a:spLocks/>
            </p:cNvSpPr>
            <p:nvPr/>
          </p:nvSpPr>
          <p:spPr bwMode="auto">
            <a:xfrm>
              <a:off x="3360416" y="2500831"/>
              <a:ext cx="2487199" cy="566669"/>
            </a:xfrm>
            <a:custGeom>
              <a:avLst/>
              <a:gdLst>
                <a:gd name="T0" fmla="*/ 0 w 1260"/>
                <a:gd name="T1" fmla="*/ 250 h 280"/>
                <a:gd name="T2" fmla="*/ 30 w 1260"/>
                <a:gd name="T3" fmla="*/ 262 h 280"/>
                <a:gd name="T4" fmla="*/ 90 w 1260"/>
                <a:gd name="T5" fmla="*/ 276 h 280"/>
                <a:gd name="T6" fmla="*/ 184 w 1260"/>
                <a:gd name="T7" fmla="*/ 280 h 280"/>
                <a:gd name="T8" fmla="*/ 246 w 1260"/>
                <a:gd name="T9" fmla="*/ 274 h 280"/>
                <a:gd name="T10" fmla="*/ 308 w 1260"/>
                <a:gd name="T11" fmla="*/ 264 h 280"/>
                <a:gd name="T12" fmla="*/ 418 w 1260"/>
                <a:gd name="T13" fmla="*/ 238 h 280"/>
                <a:gd name="T14" fmla="*/ 504 w 1260"/>
                <a:gd name="T15" fmla="*/ 210 h 280"/>
                <a:gd name="T16" fmla="*/ 582 w 1260"/>
                <a:gd name="T17" fmla="*/ 180 h 280"/>
                <a:gd name="T18" fmla="*/ 600 w 1260"/>
                <a:gd name="T19" fmla="*/ 170 h 280"/>
                <a:gd name="T20" fmla="*/ 664 w 1260"/>
                <a:gd name="T21" fmla="*/ 132 h 280"/>
                <a:gd name="T22" fmla="*/ 708 w 1260"/>
                <a:gd name="T23" fmla="*/ 106 h 280"/>
                <a:gd name="T24" fmla="*/ 744 w 1260"/>
                <a:gd name="T25" fmla="*/ 96 h 280"/>
                <a:gd name="T26" fmla="*/ 798 w 1260"/>
                <a:gd name="T27" fmla="*/ 92 h 280"/>
                <a:gd name="T28" fmla="*/ 922 w 1260"/>
                <a:gd name="T29" fmla="*/ 84 h 280"/>
                <a:gd name="T30" fmla="*/ 988 w 1260"/>
                <a:gd name="T31" fmla="*/ 72 h 280"/>
                <a:gd name="T32" fmla="*/ 1004 w 1260"/>
                <a:gd name="T33" fmla="*/ 64 h 280"/>
                <a:gd name="T34" fmla="*/ 1020 w 1260"/>
                <a:gd name="T35" fmla="*/ 42 h 280"/>
                <a:gd name="T36" fmla="*/ 1036 w 1260"/>
                <a:gd name="T37" fmla="*/ 24 h 280"/>
                <a:gd name="T38" fmla="*/ 1058 w 1260"/>
                <a:gd name="T39" fmla="*/ 10 h 280"/>
                <a:gd name="T40" fmla="*/ 1086 w 1260"/>
                <a:gd name="T41" fmla="*/ 8 h 280"/>
                <a:gd name="T42" fmla="*/ 1100 w 1260"/>
                <a:gd name="T43" fmla="*/ 8 h 280"/>
                <a:gd name="T44" fmla="*/ 1118 w 1260"/>
                <a:gd name="T45" fmla="*/ 14 h 280"/>
                <a:gd name="T46" fmla="*/ 1134 w 1260"/>
                <a:gd name="T47" fmla="*/ 26 h 280"/>
                <a:gd name="T48" fmla="*/ 1144 w 1260"/>
                <a:gd name="T49" fmla="*/ 32 h 280"/>
                <a:gd name="T50" fmla="*/ 1154 w 1260"/>
                <a:gd name="T51" fmla="*/ 32 h 280"/>
                <a:gd name="T52" fmla="*/ 1166 w 1260"/>
                <a:gd name="T53" fmla="*/ 28 h 280"/>
                <a:gd name="T54" fmla="*/ 1168 w 1260"/>
                <a:gd name="T55" fmla="*/ 20 h 280"/>
                <a:gd name="T56" fmla="*/ 1176 w 1260"/>
                <a:gd name="T57" fmla="*/ 8 h 280"/>
                <a:gd name="T58" fmla="*/ 1192 w 1260"/>
                <a:gd name="T59" fmla="*/ 2 h 280"/>
                <a:gd name="T60" fmla="*/ 1204 w 1260"/>
                <a:gd name="T61" fmla="*/ 0 h 280"/>
                <a:gd name="T62" fmla="*/ 1212 w 1260"/>
                <a:gd name="T63" fmla="*/ 8 h 280"/>
                <a:gd name="T64" fmla="*/ 1218 w 1260"/>
                <a:gd name="T65" fmla="*/ 14 h 280"/>
                <a:gd name="T66" fmla="*/ 1232 w 1260"/>
                <a:gd name="T67" fmla="*/ 52 h 280"/>
                <a:gd name="T68" fmla="*/ 1236 w 1260"/>
                <a:gd name="T69" fmla="*/ 60 h 280"/>
                <a:gd name="T70" fmla="*/ 1244 w 1260"/>
                <a:gd name="T71" fmla="*/ 68 h 280"/>
                <a:gd name="T72" fmla="*/ 1246 w 1260"/>
                <a:gd name="T73" fmla="*/ 70 h 280"/>
                <a:gd name="T74" fmla="*/ 1256 w 1260"/>
                <a:gd name="T75" fmla="*/ 68 h 280"/>
                <a:gd name="T76" fmla="*/ 1258 w 1260"/>
                <a:gd name="T77" fmla="*/ 70 h 280"/>
                <a:gd name="T78" fmla="*/ 1260 w 1260"/>
                <a:gd name="T79" fmla="*/ 80 h 280"/>
                <a:gd name="T80" fmla="*/ 1260 w 1260"/>
                <a:gd name="T81" fmla="*/ 128 h 280"/>
                <a:gd name="T82" fmla="*/ 1252 w 1260"/>
                <a:gd name="T83" fmla="*/ 130 h 280"/>
                <a:gd name="T84" fmla="*/ 1236 w 1260"/>
                <a:gd name="T85" fmla="*/ 136 h 280"/>
                <a:gd name="T86" fmla="*/ 1230 w 1260"/>
                <a:gd name="T87" fmla="*/ 138 h 280"/>
                <a:gd name="T88" fmla="*/ 1216 w 1260"/>
                <a:gd name="T89" fmla="*/ 138 h 280"/>
                <a:gd name="T90" fmla="*/ 1210 w 1260"/>
                <a:gd name="T91" fmla="*/ 134 h 280"/>
                <a:gd name="T92" fmla="*/ 1192 w 1260"/>
                <a:gd name="T93" fmla="*/ 11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60" h="280">
                  <a:moveTo>
                    <a:pt x="0" y="250"/>
                  </a:moveTo>
                  <a:lnTo>
                    <a:pt x="0" y="250"/>
                  </a:lnTo>
                  <a:lnTo>
                    <a:pt x="12" y="256"/>
                  </a:lnTo>
                  <a:lnTo>
                    <a:pt x="30" y="262"/>
                  </a:lnTo>
                  <a:lnTo>
                    <a:pt x="56" y="270"/>
                  </a:lnTo>
                  <a:lnTo>
                    <a:pt x="90" y="276"/>
                  </a:lnTo>
                  <a:lnTo>
                    <a:pt x="134" y="280"/>
                  </a:lnTo>
                  <a:lnTo>
                    <a:pt x="184" y="280"/>
                  </a:lnTo>
                  <a:lnTo>
                    <a:pt x="214" y="278"/>
                  </a:lnTo>
                  <a:lnTo>
                    <a:pt x="246" y="274"/>
                  </a:lnTo>
                  <a:lnTo>
                    <a:pt x="246" y="274"/>
                  </a:lnTo>
                  <a:lnTo>
                    <a:pt x="308" y="264"/>
                  </a:lnTo>
                  <a:lnTo>
                    <a:pt x="366" y="252"/>
                  </a:lnTo>
                  <a:lnTo>
                    <a:pt x="418" y="238"/>
                  </a:lnTo>
                  <a:lnTo>
                    <a:pt x="464" y="224"/>
                  </a:lnTo>
                  <a:lnTo>
                    <a:pt x="504" y="210"/>
                  </a:lnTo>
                  <a:lnTo>
                    <a:pt x="536" y="198"/>
                  </a:lnTo>
                  <a:lnTo>
                    <a:pt x="582" y="180"/>
                  </a:lnTo>
                  <a:lnTo>
                    <a:pt x="582" y="180"/>
                  </a:lnTo>
                  <a:lnTo>
                    <a:pt x="600" y="170"/>
                  </a:lnTo>
                  <a:lnTo>
                    <a:pt x="620" y="158"/>
                  </a:lnTo>
                  <a:lnTo>
                    <a:pt x="664" y="132"/>
                  </a:lnTo>
                  <a:lnTo>
                    <a:pt x="688" y="118"/>
                  </a:lnTo>
                  <a:lnTo>
                    <a:pt x="708" y="106"/>
                  </a:lnTo>
                  <a:lnTo>
                    <a:pt x="728" y="98"/>
                  </a:lnTo>
                  <a:lnTo>
                    <a:pt x="744" y="96"/>
                  </a:lnTo>
                  <a:lnTo>
                    <a:pt x="744" y="96"/>
                  </a:lnTo>
                  <a:lnTo>
                    <a:pt x="798" y="92"/>
                  </a:lnTo>
                  <a:lnTo>
                    <a:pt x="880" y="88"/>
                  </a:lnTo>
                  <a:lnTo>
                    <a:pt x="922" y="84"/>
                  </a:lnTo>
                  <a:lnTo>
                    <a:pt x="960" y="78"/>
                  </a:lnTo>
                  <a:lnTo>
                    <a:pt x="988" y="72"/>
                  </a:lnTo>
                  <a:lnTo>
                    <a:pt x="998" y="68"/>
                  </a:lnTo>
                  <a:lnTo>
                    <a:pt x="1004" y="64"/>
                  </a:lnTo>
                  <a:lnTo>
                    <a:pt x="1004" y="64"/>
                  </a:lnTo>
                  <a:lnTo>
                    <a:pt x="1020" y="42"/>
                  </a:lnTo>
                  <a:lnTo>
                    <a:pt x="1028" y="34"/>
                  </a:lnTo>
                  <a:lnTo>
                    <a:pt x="1036" y="24"/>
                  </a:lnTo>
                  <a:lnTo>
                    <a:pt x="1046" y="16"/>
                  </a:lnTo>
                  <a:lnTo>
                    <a:pt x="1058" y="10"/>
                  </a:lnTo>
                  <a:lnTo>
                    <a:pt x="1070" y="8"/>
                  </a:lnTo>
                  <a:lnTo>
                    <a:pt x="1086" y="8"/>
                  </a:lnTo>
                  <a:lnTo>
                    <a:pt x="1086" y="8"/>
                  </a:lnTo>
                  <a:lnTo>
                    <a:pt x="1100" y="8"/>
                  </a:lnTo>
                  <a:lnTo>
                    <a:pt x="1110" y="12"/>
                  </a:lnTo>
                  <a:lnTo>
                    <a:pt x="1118" y="14"/>
                  </a:lnTo>
                  <a:lnTo>
                    <a:pt x="1126" y="18"/>
                  </a:lnTo>
                  <a:lnTo>
                    <a:pt x="1134" y="26"/>
                  </a:lnTo>
                  <a:lnTo>
                    <a:pt x="1140" y="28"/>
                  </a:lnTo>
                  <a:lnTo>
                    <a:pt x="1144" y="32"/>
                  </a:lnTo>
                  <a:lnTo>
                    <a:pt x="1144" y="32"/>
                  </a:lnTo>
                  <a:lnTo>
                    <a:pt x="1154" y="32"/>
                  </a:lnTo>
                  <a:lnTo>
                    <a:pt x="1160" y="32"/>
                  </a:lnTo>
                  <a:lnTo>
                    <a:pt x="1166" y="28"/>
                  </a:lnTo>
                  <a:lnTo>
                    <a:pt x="1166" y="28"/>
                  </a:lnTo>
                  <a:lnTo>
                    <a:pt x="1168" y="20"/>
                  </a:lnTo>
                  <a:lnTo>
                    <a:pt x="1170" y="12"/>
                  </a:lnTo>
                  <a:lnTo>
                    <a:pt x="1176" y="8"/>
                  </a:lnTo>
                  <a:lnTo>
                    <a:pt x="1176" y="8"/>
                  </a:lnTo>
                  <a:lnTo>
                    <a:pt x="1192" y="2"/>
                  </a:lnTo>
                  <a:lnTo>
                    <a:pt x="1200" y="0"/>
                  </a:lnTo>
                  <a:lnTo>
                    <a:pt x="1204" y="0"/>
                  </a:lnTo>
                  <a:lnTo>
                    <a:pt x="1204" y="0"/>
                  </a:lnTo>
                  <a:lnTo>
                    <a:pt x="1212" y="8"/>
                  </a:lnTo>
                  <a:lnTo>
                    <a:pt x="1218" y="14"/>
                  </a:lnTo>
                  <a:lnTo>
                    <a:pt x="1218" y="14"/>
                  </a:lnTo>
                  <a:lnTo>
                    <a:pt x="1226" y="36"/>
                  </a:lnTo>
                  <a:lnTo>
                    <a:pt x="1232" y="52"/>
                  </a:lnTo>
                  <a:lnTo>
                    <a:pt x="1236" y="60"/>
                  </a:lnTo>
                  <a:lnTo>
                    <a:pt x="1236" y="60"/>
                  </a:lnTo>
                  <a:lnTo>
                    <a:pt x="1240" y="66"/>
                  </a:lnTo>
                  <a:lnTo>
                    <a:pt x="1244" y="68"/>
                  </a:lnTo>
                  <a:lnTo>
                    <a:pt x="1246" y="70"/>
                  </a:lnTo>
                  <a:lnTo>
                    <a:pt x="1246" y="70"/>
                  </a:lnTo>
                  <a:lnTo>
                    <a:pt x="1254" y="70"/>
                  </a:lnTo>
                  <a:lnTo>
                    <a:pt x="1256" y="68"/>
                  </a:lnTo>
                  <a:lnTo>
                    <a:pt x="1258" y="70"/>
                  </a:lnTo>
                  <a:lnTo>
                    <a:pt x="1258" y="70"/>
                  </a:lnTo>
                  <a:lnTo>
                    <a:pt x="1260" y="72"/>
                  </a:lnTo>
                  <a:lnTo>
                    <a:pt x="1260" y="80"/>
                  </a:lnTo>
                  <a:lnTo>
                    <a:pt x="1260" y="100"/>
                  </a:lnTo>
                  <a:lnTo>
                    <a:pt x="1260" y="128"/>
                  </a:lnTo>
                  <a:lnTo>
                    <a:pt x="1260" y="128"/>
                  </a:lnTo>
                  <a:lnTo>
                    <a:pt x="1252" y="130"/>
                  </a:lnTo>
                  <a:lnTo>
                    <a:pt x="1244" y="132"/>
                  </a:lnTo>
                  <a:lnTo>
                    <a:pt x="1236" y="136"/>
                  </a:lnTo>
                  <a:lnTo>
                    <a:pt x="1236" y="136"/>
                  </a:lnTo>
                  <a:lnTo>
                    <a:pt x="1230" y="138"/>
                  </a:lnTo>
                  <a:lnTo>
                    <a:pt x="1222" y="140"/>
                  </a:lnTo>
                  <a:lnTo>
                    <a:pt x="1216" y="138"/>
                  </a:lnTo>
                  <a:lnTo>
                    <a:pt x="1210" y="134"/>
                  </a:lnTo>
                  <a:lnTo>
                    <a:pt x="1210" y="134"/>
                  </a:lnTo>
                  <a:lnTo>
                    <a:pt x="1202" y="128"/>
                  </a:lnTo>
                  <a:lnTo>
                    <a:pt x="1192" y="118"/>
                  </a:lnTo>
                  <a:lnTo>
                    <a:pt x="1178" y="10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3" name="Freeform 26"/>
            <p:cNvSpPr>
              <a:spLocks/>
            </p:cNvSpPr>
            <p:nvPr/>
          </p:nvSpPr>
          <p:spPr bwMode="auto">
            <a:xfrm>
              <a:off x="3589396" y="2185115"/>
              <a:ext cx="2045030" cy="655717"/>
            </a:xfrm>
            <a:custGeom>
              <a:avLst/>
              <a:gdLst>
                <a:gd name="T0" fmla="*/ 10 w 1036"/>
                <a:gd name="T1" fmla="*/ 258 h 324"/>
                <a:gd name="T2" fmla="*/ 0 w 1036"/>
                <a:gd name="T3" fmla="*/ 286 h 324"/>
                <a:gd name="T4" fmla="*/ 0 w 1036"/>
                <a:gd name="T5" fmla="*/ 296 h 324"/>
                <a:gd name="T6" fmla="*/ 2 w 1036"/>
                <a:gd name="T7" fmla="*/ 304 h 324"/>
                <a:gd name="T8" fmla="*/ 10 w 1036"/>
                <a:gd name="T9" fmla="*/ 316 h 324"/>
                <a:gd name="T10" fmla="*/ 24 w 1036"/>
                <a:gd name="T11" fmla="*/ 324 h 324"/>
                <a:gd name="T12" fmla="*/ 52 w 1036"/>
                <a:gd name="T13" fmla="*/ 322 h 324"/>
                <a:gd name="T14" fmla="*/ 70 w 1036"/>
                <a:gd name="T15" fmla="*/ 320 h 324"/>
                <a:gd name="T16" fmla="*/ 136 w 1036"/>
                <a:gd name="T17" fmla="*/ 320 h 324"/>
                <a:gd name="T18" fmla="*/ 186 w 1036"/>
                <a:gd name="T19" fmla="*/ 320 h 324"/>
                <a:gd name="T20" fmla="*/ 234 w 1036"/>
                <a:gd name="T21" fmla="*/ 314 h 324"/>
                <a:gd name="T22" fmla="*/ 246 w 1036"/>
                <a:gd name="T23" fmla="*/ 308 h 324"/>
                <a:gd name="T24" fmla="*/ 270 w 1036"/>
                <a:gd name="T25" fmla="*/ 292 h 324"/>
                <a:gd name="T26" fmla="*/ 312 w 1036"/>
                <a:gd name="T27" fmla="*/ 256 h 324"/>
                <a:gd name="T28" fmla="*/ 376 w 1036"/>
                <a:gd name="T29" fmla="*/ 194 h 324"/>
                <a:gd name="T30" fmla="*/ 416 w 1036"/>
                <a:gd name="T31" fmla="*/ 164 h 324"/>
                <a:gd name="T32" fmla="*/ 462 w 1036"/>
                <a:gd name="T33" fmla="*/ 136 h 324"/>
                <a:gd name="T34" fmla="*/ 514 w 1036"/>
                <a:gd name="T35" fmla="*/ 114 h 324"/>
                <a:gd name="T36" fmla="*/ 570 w 1036"/>
                <a:gd name="T37" fmla="*/ 94 h 324"/>
                <a:gd name="T38" fmla="*/ 754 w 1036"/>
                <a:gd name="T39" fmla="*/ 44 h 324"/>
                <a:gd name="T40" fmla="*/ 880 w 1036"/>
                <a:gd name="T41" fmla="*/ 16 h 324"/>
                <a:gd name="T42" fmla="*/ 896 w 1036"/>
                <a:gd name="T43" fmla="*/ 16 h 324"/>
                <a:gd name="T44" fmla="*/ 914 w 1036"/>
                <a:gd name="T45" fmla="*/ 20 h 324"/>
                <a:gd name="T46" fmla="*/ 924 w 1036"/>
                <a:gd name="T47" fmla="*/ 34 h 324"/>
                <a:gd name="T48" fmla="*/ 926 w 1036"/>
                <a:gd name="T49" fmla="*/ 42 h 324"/>
                <a:gd name="T50" fmla="*/ 928 w 1036"/>
                <a:gd name="T51" fmla="*/ 60 h 324"/>
                <a:gd name="T52" fmla="*/ 934 w 1036"/>
                <a:gd name="T53" fmla="*/ 64 h 324"/>
                <a:gd name="T54" fmla="*/ 942 w 1036"/>
                <a:gd name="T55" fmla="*/ 62 h 324"/>
                <a:gd name="T56" fmla="*/ 966 w 1036"/>
                <a:gd name="T57" fmla="*/ 56 h 324"/>
                <a:gd name="T58" fmla="*/ 956 w 1036"/>
                <a:gd name="T59" fmla="*/ 66 h 324"/>
                <a:gd name="T60" fmla="*/ 940 w 1036"/>
                <a:gd name="T61" fmla="*/ 78 h 324"/>
                <a:gd name="T62" fmla="*/ 938 w 1036"/>
                <a:gd name="T63" fmla="*/ 78 h 324"/>
                <a:gd name="T64" fmla="*/ 934 w 1036"/>
                <a:gd name="T65" fmla="*/ 90 h 324"/>
                <a:gd name="T66" fmla="*/ 936 w 1036"/>
                <a:gd name="T67" fmla="*/ 98 h 324"/>
                <a:gd name="T68" fmla="*/ 946 w 1036"/>
                <a:gd name="T69" fmla="*/ 104 h 324"/>
                <a:gd name="T70" fmla="*/ 958 w 1036"/>
                <a:gd name="T71" fmla="*/ 104 h 324"/>
                <a:gd name="T72" fmla="*/ 972 w 1036"/>
                <a:gd name="T73" fmla="*/ 104 h 324"/>
                <a:gd name="T74" fmla="*/ 974 w 1036"/>
                <a:gd name="T75" fmla="*/ 98 h 324"/>
                <a:gd name="T76" fmla="*/ 980 w 1036"/>
                <a:gd name="T77" fmla="*/ 72 h 324"/>
                <a:gd name="T78" fmla="*/ 976 w 1036"/>
                <a:gd name="T79" fmla="*/ 62 h 324"/>
                <a:gd name="T80" fmla="*/ 968 w 1036"/>
                <a:gd name="T81" fmla="*/ 54 h 324"/>
                <a:gd name="T82" fmla="*/ 966 w 1036"/>
                <a:gd name="T83" fmla="*/ 36 h 324"/>
                <a:gd name="T84" fmla="*/ 968 w 1036"/>
                <a:gd name="T85" fmla="*/ 32 h 324"/>
                <a:gd name="T86" fmla="*/ 974 w 1036"/>
                <a:gd name="T87" fmla="*/ 24 h 324"/>
                <a:gd name="T88" fmla="*/ 974 w 1036"/>
                <a:gd name="T89" fmla="*/ 18 h 324"/>
                <a:gd name="T90" fmla="*/ 972 w 1036"/>
                <a:gd name="T91" fmla="*/ 16 h 324"/>
                <a:gd name="T92" fmla="*/ 964 w 1036"/>
                <a:gd name="T93" fmla="*/ 8 h 324"/>
                <a:gd name="T94" fmla="*/ 964 w 1036"/>
                <a:gd name="T95" fmla="*/ 6 h 324"/>
                <a:gd name="T96" fmla="*/ 972 w 1036"/>
                <a:gd name="T97" fmla="*/ 0 h 324"/>
                <a:gd name="T98" fmla="*/ 974 w 1036"/>
                <a:gd name="T99" fmla="*/ 2 h 324"/>
                <a:gd name="T100" fmla="*/ 988 w 1036"/>
                <a:gd name="T101" fmla="*/ 14 h 324"/>
                <a:gd name="T102" fmla="*/ 990 w 1036"/>
                <a:gd name="T103" fmla="*/ 20 h 324"/>
                <a:gd name="T104" fmla="*/ 992 w 1036"/>
                <a:gd name="T105" fmla="*/ 40 h 324"/>
                <a:gd name="T106" fmla="*/ 988 w 1036"/>
                <a:gd name="T107" fmla="*/ 44 h 324"/>
                <a:gd name="T108" fmla="*/ 978 w 1036"/>
                <a:gd name="T109" fmla="*/ 54 h 324"/>
                <a:gd name="T110" fmla="*/ 1026 w 1036"/>
                <a:gd name="T111" fmla="*/ 52 h 324"/>
                <a:gd name="T112" fmla="*/ 1036 w 1036"/>
                <a:gd name="T113" fmla="*/ 74 h 324"/>
                <a:gd name="T114" fmla="*/ 1032 w 1036"/>
                <a:gd name="T115" fmla="*/ 104 h 324"/>
                <a:gd name="T116" fmla="*/ 1030 w 1036"/>
                <a:gd name="T117" fmla="*/ 10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6" h="324">
                  <a:moveTo>
                    <a:pt x="10" y="258"/>
                  </a:moveTo>
                  <a:lnTo>
                    <a:pt x="10" y="258"/>
                  </a:lnTo>
                  <a:lnTo>
                    <a:pt x="4" y="272"/>
                  </a:lnTo>
                  <a:lnTo>
                    <a:pt x="0" y="286"/>
                  </a:lnTo>
                  <a:lnTo>
                    <a:pt x="0" y="290"/>
                  </a:lnTo>
                  <a:lnTo>
                    <a:pt x="0" y="296"/>
                  </a:lnTo>
                  <a:lnTo>
                    <a:pt x="0" y="296"/>
                  </a:lnTo>
                  <a:lnTo>
                    <a:pt x="2" y="304"/>
                  </a:lnTo>
                  <a:lnTo>
                    <a:pt x="6" y="310"/>
                  </a:lnTo>
                  <a:lnTo>
                    <a:pt x="10" y="316"/>
                  </a:lnTo>
                  <a:lnTo>
                    <a:pt x="16" y="320"/>
                  </a:lnTo>
                  <a:lnTo>
                    <a:pt x="24" y="324"/>
                  </a:lnTo>
                  <a:lnTo>
                    <a:pt x="36" y="324"/>
                  </a:lnTo>
                  <a:lnTo>
                    <a:pt x="52" y="322"/>
                  </a:lnTo>
                  <a:lnTo>
                    <a:pt x="52" y="322"/>
                  </a:lnTo>
                  <a:lnTo>
                    <a:pt x="70" y="320"/>
                  </a:lnTo>
                  <a:lnTo>
                    <a:pt x="90" y="318"/>
                  </a:lnTo>
                  <a:lnTo>
                    <a:pt x="136" y="320"/>
                  </a:lnTo>
                  <a:lnTo>
                    <a:pt x="160" y="320"/>
                  </a:lnTo>
                  <a:lnTo>
                    <a:pt x="186" y="320"/>
                  </a:lnTo>
                  <a:lnTo>
                    <a:pt x="210" y="318"/>
                  </a:lnTo>
                  <a:lnTo>
                    <a:pt x="234" y="314"/>
                  </a:lnTo>
                  <a:lnTo>
                    <a:pt x="234" y="314"/>
                  </a:lnTo>
                  <a:lnTo>
                    <a:pt x="246" y="308"/>
                  </a:lnTo>
                  <a:lnTo>
                    <a:pt x="258" y="302"/>
                  </a:lnTo>
                  <a:lnTo>
                    <a:pt x="270" y="292"/>
                  </a:lnTo>
                  <a:lnTo>
                    <a:pt x="284" y="282"/>
                  </a:lnTo>
                  <a:lnTo>
                    <a:pt x="312" y="256"/>
                  </a:lnTo>
                  <a:lnTo>
                    <a:pt x="342" y="226"/>
                  </a:lnTo>
                  <a:lnTo>
                    <a:pt x="376" y="194"/>
                  </a:lnTo>
                  <a:lnTo>
                    <a:pt x="396" y="178"/>
                  </a:lnTo>
                  <a:lnTo>
                    <a:pt x="416" y="164"/>
                  </a:lnTo>
                  <a:lnTo>
                    <a:pt x="438" y="148"/>
                  </a:lnTo>
                  <a:lnTo>
                    <a:pt x="462" y="136"/>
                  </a:lnTo>
                  <a:lnTo>
                    <a:pt x="486" y="124"/>
                  </a:lnTo>
                  <a:lnTo>
                    <a:pt x="514" y="114"/>
                  </a:lnTo>
                  <a:lnTo>
                    <a:pt x="514" y="114"/>
                  </a:lnTo>
                  <a:lnTo>
                    <a:pt x="570" y="94"/>
                  </a:lnTo>
                  <a:lnTo>
                    <a:pt x="632" y="76"/>
                  </a:lnTo>
                  <a:lnTo>
                    <a:pt x="754" y="44"/>
                  </a:lnTo>
                  <a:lnTo>
                    <a:pt x="850" y="22"/>
                  </a:lnTo>
                  <a:lnTo>
                    <a:pt x="880" y="16"/>
                  </a:lnTo>
                  <a:lnTo>
                    <a:pt x="896" y="16"/>
                  </a:lnTo>
                  <a:lnTo>
                    <a:pt x="896" y="16"/>
                  </a:lnTo>
                  <a:lnTo>
                    <a:pt x="906" y="16"/>
                  </a:lnTo>
                  <a:lnTo>
                    <a:pt x="914" y="20"/>
                  </a:lnTo>
                  <a:lnTo>
                    <a:pt x="920" y="26"/>
                  </a:lnTo>
                  <a:lnTo>
                    <a:pt x="924" y="34"/>
                  </a:lnTo>
                  <a:lnTo>
                    <a:pt x="924" y="34"/>
                  </a:lnTo>
                  <a:lnTo>
                    <a:pt x="926" y="42"/>
                  </a:lnTo>
                  <a:lnTo>
                    <a:pt x="926" y="52"/>
                  </a:lnTo>
                  <a:lnTo>
                    <a:pt x="928" y="60"/>
                  </a:lnTo>
                  <a:lnTo>
                    <a:pt x="930" y="62"/>
                  </a:lnTo>
                  <a:lnTo>
                    <a:pt x="934" y="64"/>
                  </a:lnTo>
                  <a:lnTo>
                    <a:pt x="934" y="64"/>
                  </a:lnTo>
                  <a:lnTo>
                    <a:pt x="942" y="62"/>
                  </a:lnTo>
                  <a:lnTo>
                    <a:pt x="952" y="60"/>
                  </a:lnTo>
                  <a:lnTo>
                    <a:pt x="966" y="56"/>
                  </a:lnTo>
                  <a:lnTo>
                    <a:pt x="966" y="56"/>
                  </a:lnTo>
                  <a:lnTo>
                    <a:pt x="956" y="66"/>
                  </a:lnTo>
                  <a:lnTo>
                    <a:pt x="948" y="74"/>
                  </a:lnTo>
                  <a:lnTo>
                    <a:pt x="940" y="78"/>
                  </a:lnTo>
                  <a:lnTo>
                    <a:pt x="940" y="78"/>
                  </a:lnTo>
                  <a:lnTo>
                    <a:pt x="938" y="78"/>
                  </a:lnTo>
                  <a:lnTo>
                    <a:pt x="936" y="82"/>
                  </a:lnTo>
                  <a:lnTo>
                    <a:pt x="934" y="90"/>
                  </a:lnTo>
                  <a:lnTo>
                    <a:pt x="934" y="94"/>
                  </a:lnTo>
                  <a:lnTo>
                    <a:pt x="936" y="98"/>
                  </a:lnTo>
                  <a:lnTo>
                    <a:pt x="940" y="102"/>
                  </a:lnTo>
                  <a:lnTo>
                    <a:pt x="946" y="104"/>
                  </a:lnTo>
                  <a:lnTo>
                    <a:pt x="946" y="104"/>
                  </a:lnTo>
                  <a:lnTo>
                    <a:pt x="958" y="104"/>
                  </a:lnTo>
                  <a:lnTo>
                    <a:pt x="966" y="104"/>
                  </a:lnTo>
                  <a:lnTo>
                    <a:pt x="972" y="104"/>
                  </a:lnTo>
                  <a:lnTo>
                    <a:pt x="972" y="104"/>
                  </a:lnTo>
                  <a:lnTo>
                    <a:pt x="974" y="98"/>
                  </a:lnTo>
                  <a:lnTo>
                    <a:pt x="978" y="86"/>
                  </a:lnTo>
                  <a:lnTo>
                    <a:pt x="980" y="72"/>
                  </a:lnTo>
                  <a:lnTo>
                    <a:pt x="978" y="66"/>
                  </a:lnTo>
                  <a:lnTo>
                    <a:pt x="976" y="62"/>
                  </a:lnTo>
                  <a:lnTo>
                    <a:pt x="976" y="62"/>
                  </a:lnTo>
                  <a:lnTo>
                    <a:pt x="968" y="54"/>
                  </a:lnTo>
                  <a:lnTo>
                    <a:pt x="966" y="44"/>
                  </a:lnTo>
                  <a:lnTo>
                    <a:pt x="966" y="36"/>
                  </a:lnTo>
                  <a:lnTo>
                    <a:pt x="968" y="32"/>
                  </a:lnTo>
                  <a:lnTo>
                    <a:pt x="968" y="32"/>
                  </a:lnTo>
                  <a:lnTo>
                    <a:pt x="972" y="30"/>
                  </a:lnTo>
                  <a:lnTo>
                    <a:pt x="974" y="24"/>
                  </a:lnTo>
                  <a:lnTo>
                    <a:pt x="974" y="24"/>
                  </a:lnTo>
                  <a:lnTo>
                    <a:pt x="974" y="18"/>
                  </a:lnTo>
                  <a:lnTo>
                    <a:pt x="972" y="16"/>
                  </a:lnTo>
                  <a:lnTo>
                    <a:pt x="972" y="16"/>
                  </a:lnTo>
                  <a:lnTo>
                    <a:pt x="966" y="12"/>
                  </a:lnTo>
                  <a:lnTo>
                    <a:pt x="964" y="8"/>
                  </a:lnTo>
                  <a:lnTo>
                    <a:pt x="964" y="6"/>
                  </a:lnTo>
                  <a:lnTo>
                    <a:pt x="964" y="6"/>
                  </a:lnTo>
                  <a:lnTo>
                    <a:pt x="968" y="2"/>
                  </a:lnTo>
                  <a:lnTo>
                    <a:pt x="972" y="0"/>
                  </a:lnTo>
                  <a:lnTo>
                    <a:pt x="974" y="2"/>
                  </a:lnTo>
                  <a:lnTo>
                    <a:pt x="974" y="2"/>
                  </a:lnTo>
                  <a:lnTo>
                    <a:pt x="982" y="6"/>
                  </a:lnTo>
                  <a:lnTo>
                    <a:pt x="988" y="14"/>
                  </a:lnTo>
                  <a:lnTo>
                    <a:pt x="988" y="14"/>
                  </a:lnTo>
                  <a:lnTo>
                    <a:pt x="990" y="20"/>
                  </a:lnTo>
                  <a:lnTo>
                    <a:pt x="992" y="26"/>
                  </a:lnTo>
                  <a:lnTo>
                    <a:pt x="992" y="40"/>
                  </a:lnTo>
                  <a:lnTo>
                    <a:pt x="992" y="40"/>
                  </a:lnTo>
                  <a:lnTo>
                    <a:pt x="988" y="44"/>
                  </a:lnTo>
                  <a:lnTo>
                    <a:pt x="984" y="48"/>
                  </a:lnTo>
                  <a:lnTo>
                    <a:pt x="978" y="54"/>
                  </a:lnTo>
                  <a:lnTo>
                    <a:pt x="1026" y="52"/>
                  </a:lnTo>
                  <a:lnTo>
                    <a:pt x="1026" y="52"/>
                  </a:lnTo>
                  <a:lnTo>
                    <a:pt x="1036" y="74"/>
                  </a:lnTo>
                  <a:lnTo>
                    <a:pt x="1036" y="74"/>
                  </a:lnTo>
                  <a:lnTo>
                    <a:pt x="1034" y="94"/>
                  </a:lnTo>
                  <a:lnTo>
                    <a:pt x="1032" y="104"/>
                  </a:lnTo>
                  <a:lnTo>
                    <a:pt x="1032" y="108"/>
                  </a:lnTo>
                  <a:lnTo>
                    <a:pt x="1030" y="10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27"/>
            <p:cNvSpPr>
              <a:spLocks/>
            </p:cNvSpPr>
            <p:nvPr/>
          </p:nvSpPr>
          <p:spPr bwMode="auto">
            <a:xfrm>
              <a:off x="5413342" y="2253925"/>
              <a:ext cx="82907" cy="44524"/>
            </a:xfrm>
            <a:custGeom>
              <a:avLst/>
              <a:gdLst>
                <a:gd name="T0" fmla="*/ 42 w 42"/>
                <a:gd name="T1" fmla="*/ 22 h 22"/>
                <a:gd name="T2" fmla="*/ 42 w 42"/>
                <a:gd name="T3" fmla="*/ 22 h 22"/>
                <a:gd name="T4" fmla="*/ 26 w 42"/>
                <a:gd name="T5" fmla="*/ 10 h 22"/>
                <a:gd name="T6" fmla="*/ 14 w 42"/>
                <a:gd name="T7" fmla="*/ 4 h 22"/>
                <a:gd name="T8" fmla="*/ 6 w 42"/>
                <a:gd name="T9" fmla="*/ 0 h 22"/>
                <a:gd name="T10" fmla="*/ 6 w 42"/>
                <a:gd name="T11" fmla="*/ 0 h 22"/>
                <a:gd name="T12" fmla="*/ 2 w 42"/>
                <a:gd name="T13" fmla="*/ 2 h 22"/>
                <a:gd name="T14" fmla="*/ 0 w 42"/>
                <a:gd name="T15" fmla="*/ 4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2">
                  <a:moveTo>
                    <a:pt x="42" y="22"/>
                  </a:moveTo>
                  <a:lnTo>
                    <a:pt x="42" y="22"/>
                  </a:lnTo>
                  <a:lnTo>
                    <a:pt x="26" y="10"/>
                  </a:lnTo>
                  <a:lnTo>
                    <a:pt x="14" y="4"/>
                  </a:lnTo>
                  <a:lnTo>
                    <a:pt x="6" y="0"/>
                  </a:lnTo>
                  <a:lnTo>
                    <a:pt x="6" y="0"/>
                  </a:lnTo>
                  <a:lnTo>
                    <a:pt x="2" y="2"/>
                  </a:lnTo>
                  <a:lnTo>
                    <a:pt x="0"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5" name="Freeform 28"/>
            <p:cNvSpPr>
              <a:spLocks/>
            </p:cNvSpPr>
            <p:nvPr/>
          </p:nvSpPr>
          <p:spPr bwMode="auto">
            <a:xfrm>
              <a:off x="3305145" y="2377131"/>
              <a:ext cx="2392448" cy="1339768"/>
            </a:xfrm>
            <a:custGeom>
              <a:avLst/>
              <a:gdLst>
                <a:gd name="T0" fmla="*/ 150 w 1212"/>
                <a:gd name="T1" fmla="*/ 170 h 662"/>
                <a:gd name="T2" fmla="*/ 258 w 1212"/>
                <a:gd name="T3" fmla="*/ 124 h 662"/>
                <a:gd name="T4" fmla="*/ 416 w 1212"/>
                <a:gd name="T5" fmla="*/ 70 h 662"/>
                <a:gd name="T6" fmla="*/ 512 w 1212"/>
                <a:gd name="T7" fmla="*/ 44 h 662"/>
                <a:gd name="T8" fmla="*/ 612 w 1212"/>
                <a:gd name="T9" fmla="*/ 22 h 662"/>
                <a:gd name="T10" fmla="*/ 712 w 1212"/>
                <a:gd name="T11" fmla="*/ 10 h 662"/>
                <a:gd name="T12" fmla="*/ 810 w 1212"/>
                <a:gd name="T13" fmla="*/ 4 h 662"/>
                <a:gd name="T14" fmla="*/ 986 w 1212"/>
                <a:gd name="T15" fmla="*/ 0 h 662"/>
                <a:gd name="T16" fmla="*/ 1170 w 1212"/>
                <a:gd name="T17" fmla="*/ 8 h 662"/>
                <a:gd name="T18" fmla="*/ 1212 w 1212"/>
                <a:gd name="T19" fmla="*/ 10 h 662"/>
                <a:gd name="T20" fmla="*/ 1174 w 1212"/>
                <a:gd name="T21" fmla="*/ 12 h 662"/>
                <a:gd name="T22" fmla="*/ 1070 w 1212"/>
                <a:gd name="T23" fmla="*/ 12 h 662"/>
                <a:gd name="T24" fmla="*/ 1060 w 1212"/>
                <a:gd name="T25" fmla="*/ 10 h 662"/>
                <a:gd name="T26" fmla="*/ 1042 w 1212"/>
                <a:gd name="T27" fmla="*/ 14 h 662"/>
                <a:gd name="T28" fmla="*/ 1006 w 1212"/>
                <a:gd name="T29" fmla="*/ 34 h 662"/>
                <a:gd name="T30" fmla="*/ 968 w 1212"/>
                <a:gd name="T31" fmla="*/ 62 h 662"/>
                <a:gd name="T32" fmla="*/ 940 w 1212"/>
                <a:gd name="T33" fmla="*/ 76 h 662"/>
                <a:gd name="T34" fmla="*/ 904 w 1212"/>
                <a:gd name="T35" fmla="*/ 86 h 662"/>
                <a:gd name="T36" fmla="*/ 818 w 1212"/>
                <a:gd name="T37" fmla="*/ 98 h 662"/>
                <a:gd name="T38" fmla="*/ 722 w 1212"/>
                <a:gd name="T39" fmla="*/ 106 h 662"/>
                <a:gd name="T40" fmla="*/ 654 w 1212"/>
                <a:gd name="T41" fmla="*/ 118 h 662"/>
                <a:gd name="T42" fmla="*/ 634 w 1212"/>
                <a:gd name="T43" fmla="*/ 126 h 662"/>
                <a:gd name="T44" fmla="*/ 570 w 1212"/>
                <a:gd name="T45" fmla="*/ 152 h 662"/>
                <a:gd name="T46" fmla="*/ 530 w 1212"/>
                <a:gd name="T47" fmla="*/ 178 h 662"/>
                <a:gd name="T48" fmla="*/ 468 w 1212"/>
                <a:gd name="T49" fmla="*/ 216 h 662"/>
                <a:gd name="T50" fmla="*/ 440 w 1212"/>
                <a:gd name="T51" fmla="*/ 228 h 662"/>
                <a:gd name="T52" fmla="*/ 342 w 1212"/>
                <a:gd name="T53" fmla="*/ 264 h 662"/>
                <a:gd name="T54" fmla="*/ 266 w 1212"/>
                <a:gd name="T55" fmla="*/ 280 h 662"/>
                <a:gd name="T56" fmla="*/ 256 w 1212"/>
                <a:gd name="T57" fmla="*/ 282 h 662"/>
                <a:gd name="T58" fmla="*/ 240 w 1212"/>
                <a:gd name="T59" fmla="*/ 280 h 662"/>
                <a:gd name="T60" fmla="*/ 222 w 1212"/>
                <a:gd name="T61" fmla="*/ 270 h 662"/>
                <a:gd name="T62" fmla="*/ 208 w 1212"/>
                <a:gd name="T63" fmla="*/ 252 h 662"/>
                <a:gd name="T64" fmla="*/ 200 w 1212"/>
                <a:gd name="T65" fmla="*/ 236 h 662"/>
                <a:gd name="T66" fmla="*/ 198 w 1212"/>
                <a:gd name="T67" fmla="*/ 232 h 662"/>
                <a:gd name="T68" fmla="*/ 188 w 1212"/>
                <a:gd name="T69" fmla="*/ 228 h 662"/>
                <a:gd name="T70" fmla="*/ 170 w 1212"/>
                <a:gd name="T71" fmla="*/ 232 h 662"/>
                <a:gd name="T72" fmla="*/ 154 w 1212"/>
                <a:gd name="T73" fmla="*/ 244 h 662"/>
                <a:gd name="T74" fmla="*/ 124 w 1212"/>
                <a:gd name="T75" fmla="*/ 262 h 662"/>
                <a:gd name="T76" fmla="*/ 94 w 1212"/>
                <a:gd name="T77" fmla="*/ 272 h 662"/>
                <a:gd name="T78" fmla="*/ 66 w 1212"/>
                <a:gd name="T79" fmla="*/ 272 h 662"/>
                <a:gd name="T80" fmla="*/ 32 w 1212"/>
                <a:gd name="T81" fmla="*/ 266 h 662"/>
                <a:gd name="T82" fmla="*/ 0 w 1212"/>
                <a:gd name="T83" fmla="*/ 252 h 662"/>
                <a:gd name="T84" fmla="*/ 6 w 1212"/>
                <a:gd name="T85" fmla="*/ 262 h 662"/>
                <a:gd name="T86" fmla="*/ 32 w 1212"/>
                <a:gd name="T87" fmla="*/ 328 h 662"/>
                <a:gd name="T88" fmla="*/ 76 w 1212"/>
                <a:gd name="T89" fmla="*/ 458 h 662"/>
                <a:gd name="T90" fmla="*/ 134 w 1212"/>
                <a:gd name="T91" fmla="*/ 648 h 662"/>
                <a:gd name="T92" fmla="*/ 134 w 1212"/>
                <a:gd name="T93" fmla="*/ 654 h 662"/>
                <a:gd name="T94" fmla="*/ 128 w 1212"/>
                <a:gd name="T95"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12" h="662">
                  <a:moveTo>
                    <a:pt x="150" y="170"/>
                  </a:moveTo>
                  <a:lnTo>
                    <a:pt x="150" y="170"/>
                  </a:lnTo>
                  <a:lnTo>
                    <a:pt x="200" y="148"/>
                  </a:lnTo>
                  <a:lnTo>
                    <a:pt x="258" y="124"/>
                  </a:lnTo>
                  <a:lnTo>
                    <a:pt x="330" y="98"/>
                  </a:lnTo>
                  <a:lnTo>
                    <a:pt x="416" y="70"/>
                  </a:lnTo>
                  <a:lnTo>
                    <a:pt x="464" y="56"/>
                  </a:lnTo>
                  <a:lnTo>
                    <a:pt x="512" y="44"/>
                  </a:lnTo>
                  <a:lnTo>
                    <a:pt x="562" y="32"/>
                  </a:lnTo>
                  <a:lnTo>
                    <a:pt x="612" y="22"/>
                  </a:lnTo>
                  <a:lnTo>
                    <a:pt x="662" y="16"/>
                  </a:lnTo>
                  <a:lnTo>
                    <a:pt x="712" y="10"/>
                  </a:lnTo>
                  <a:lnTo>
                    <a:pt x="712" y="10"/>
                  </a:lnTo>
                  <a:lnTo>
                    <a:pt x="810" y="4"/>
                  </a:lnTo>
                  <a:lnTo>
                    <a:pt x="902" y="2"/>
                  </a:lnTo>
                  <a:lnTo>
                    <a:pt x="986" y="0"/>
                  </a:lnTo>
                  <a:lnTo>
                    <a:pt x="1062" y="2"/>
                  </a:lnTo>
                  <a:lnTo>
                    <a:pt x="1170" y="8"/>
                  </a:lnTo>
                  <a:lnTo>
                    <a:pt x="1212" y="10"/>
                  </a:lnTo>
                  <a:lnTo>
                    <a:pt x="1212" y="10"/>
                  </a:lnTo>
                  <a:lnTo>
                    <a:pt x="1174" y="12"/>
                  </a:lnTo>
                  <a:lnTo>
                    <a:pt x="1174" y="12"/>
                  </a:lnTo>
                  <a:lnTo>
                    <a:pt x="1116" y="12"/>
                  </a:lnTo>
                  <a:lnTo>
                    <a:pt x="1070" y="12"/>
                  </a:lnTo>
                  <a:lnTo>
                    <a:pt x="1070" y="12"/>
                  </a:lnTo>
                  <a:lnTo>
                    <a:pt x="1060" y="10"/>
                  </a:lnTo>
                  <a:lnTo>
                    <a:pt x="1050" y="12"/>
                  </a:lnTo>
                  <a:lnTo>
                    <a:pt x="1042" y="14"/>
                  </a:lnTo>
                  <a:lnTo>
                    <a:pt x="1032" y="18"/>
                  </a:lnTo>
                  <a:lnTo>
                    <a:pt x="1006" y="34"/>
                  </a:lnTo>
                  <a:lnTo>
                    <a:pt x="968" y="62"/>
                  </a:lnTo>
                  <a:lnTo>
                    <a:pt x="968" y="62"/>
                  </a:lnTo>
                  <a:lnTo>
                    <a:pt x="956" y="70"/>
                  </a:lnTo>
                  <a:lnTo>
                    <a:pt x="940" y="76"/>
                  </a:lnTo>
                  <a:lnTo>
                    <a:pt x="922" y="82"/>
                  </a:lnTo>
                  <a:lnTo>
                    <a:pt x="904" y="86"/>
                  </a:lnTo>
                  <a:lnTo>
                    <a:pt x="862" y="92"/>
                  </a:lnTo>
                  <a:lnTo>
                    <a:pt x="818" y="98"/>
                  </a:lnTo>
                  <a:lnTo>
                    <a:pt x="770" y="102"/>
                  </a:lnTo>
                  <a:lnTo>
                    <a:pt x="722" y="106"/>
                  </a:lnTo>
                  <a:lnTo>
                    <a:pt x="676" y="114"/>
                  </a:lnTo>
                  <a:lnTo>
                    <a:pt x="654" y="118"/>
                  </a:lnTo>
                  <a:lnTo>
                    <a:pt x="634" y="126"/>
                  </a:lnTo>
                  <a:lnTo>
                    <a:pt x="634" y="126"/>
                  </a:lnTo>
                  <a:lnTo>
                    <a:pt x="598" y="138"/>
                  </a:lnTo>
                  <a:lnTo>
                    <a:pt x="570" y="152"/>
                  </a:lnTo>
                  <a:lnTo>
                    <a:pt x="548" y="164"/>
                  </a:lnTo>
                  <a:lnTo>
                    <a:pt x="530" y="178"/>
                  </a:lnTo>
                  <a:lnTo>
                    <a:pt x="492" y="202"/>
                  </a:lnTo>
                  <a:lnTo>
                    <a:pt x="468" y="216"/>
                  </a:lnTo>
                  <a:lnTo>
                    <a:pt x="440" y="228"/>
                  </a:lnTo>
                  <a:lnTo>
                    <a:pt x="440" y="228"/>
                  </a:lnTo>
                  <a:lnTo>
                    <a:pt x="384" y="250"/>
                  </a:lnTo>
                  <a:lnTo>
                    <a:pt x="342" y="264"/>
                  </a:lnTo>
                  <a:lnTo>
                    <a:pt x="306" y="272"/>
                  </a:lnTo>
                  <a:lnTo>
                    <a:pt x="266" y="280"/>
                  </a:lnTo>
                  <a:lnTo>
                    <a:pt x="266" y="280"/>
                  </a:lnTo>
                  <a:lnTo>
                    <a:pt x="256" y="282"/>
                  </a:lnTo>
                  <a:lnTo>
                    <a:pt x="248" y="280"/>
                  </a:lnTo>
                  <a:lnTo>
                    <a:pt x="240" y="280"/>
                  </a:lnTo>
                  <a:lnTo>
                    <a:pt x="232" y="278"/>
                  </a:lnTo>
                  <a:lnTo>
                    <a:pt x="222" y="270"/>
                  </a:lnTo>
                  <a:lnTo>
                    <a:pt x="214" y="262"/>
                  </a:lnTo>
                  <a:lnTo>
                    <a:pt x="208" y="252"/>
                  </a:lnTo>
                  <a:lnTo>
                    <a:pt x="204" y="244"/>
                  </a:lnTo>
                  <a:lnTo>
                    <a:pt x="200" y="236"/>
                  </a:lnTo>
                  <a:lnTo>
                    <a:pt x="198" y="232"/>
                  </a:lnTo>
                  <a:lnTo>
                    <a:pt x="198" y="232"/>
                  </a:lnTo>
                  <a:lnTo>
                    <a:pt x="194" y="228"/>
                  </a:lnTo>
                  <a:lnTo>
                    <a:pt x="188" y="228"/>
                  </a:lnTo>
                  <a:lnTo>
                    <a:pt x="180" y="228"/>
                  </a:lnTo>
                  <a:lnTo>
                    <a:pt x="170" y="232"/>
                  </a:lnTo>
                  <a:lnTo>
                    <a:pt x="170" y="232"/>
                  </a:lnTo>
                  <a:lnTo>
                    <a:pt x="154" y="244"/>
                  </a:lnTo>
                  <a:lnTo>
                    <a:pt x="140" y="254"/>
                  </a:lnTo>
                  <a:lnTo>
                    <a:pt x="124" y="262"/>
                  </a:lnTo>
                  <a:lnTo>
                    <a:pt x="110" y="268"/>
                  </a:lnTo>
                  <a:lnTo>
                    <a:pt x="94" y="272"/>
                  </a:lnTo>
                  <a:lnTo>
                    <a:pt x="80" y="272"/>
                  </a:lnTo>
                  <a:lnTo>
                    <a:pt x="66" y="272"/>
                  </a:lnTo>
                  <a:lnTo>
                    <a:pt x="54" y="272"/>
                  </a:lnTo>
                  <a:lnTo>
                    <a:pt x="32" y="266"/>
                  </a:lnTo>
                  <a:lnTo>
                    <a:pt x="14" y="260"/>
                  </a:lnTo>
                  <a:lnTo>
                    <a:pt x="0" y="252"/>
                  </a:lnTo>
                  <a:lnTo>
                    <a:pt x="0" y="252"/>
                  </a:lnTo>
                  <a:lnTo>
                    <a:pt x="6" y="262"/>
                  </a:lnTo>
                  <a:lnTo>
                    <a:pt x="12" y="280"/>
                  </a:lnTo>
                  <a:lnTo>
                    <a:pt x="32" y="328"/>
                  </a:lnTo>
                  <a:lnTo>
                    <a:pt x="54" y="390"/>
                  </a:lnTo>
                  <a:lnTo>
                    <a:pt x="76" y="458"/>
                  </a:lnTo>
                  <a:lnTo>
                    <a:pt x="114" y="584"/>
                  </a:lnTo>
                  <a:lnTo>
                    <a:pt x="134" y="648"/>
                  </a:lnTo>
                  <a:lnTo>
                    <a:pt x="134" y="648"/>
                  </a:lnTo>
                  <a:lnTo>
                    <a:pt x="134" y="654"/>
                  </a:lnTo>
                  <a:lnTo>
                    <a:pt x="132" y="658"/>
                  </a:lnTo>
                  <a:lnTo>
                    <a:pt x="128" y="662"/>
                  </a:lnTo>
                  <a:lnTo>
                    <a:pt x="124" y="6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6" name="Freeform 29"/>
            <p:cNvSpPr>
              <a:spLocks/>
            </p:cNvSpPr>
            <p:nvPr/>
          </p:nvSpPr>
          <p:spPr bwMode="auto">
            <a:xfrm>
              <a:off x="5034340" y="2407735"/>
              <a:ext cx="1780519" cy="3149061"/>
            </a:xfrm>
            <a:custGeom>
              <a:avLst/>
              <a:gdLst>
                <a:gd name="T0" fmla="*/ 314 w 902"/>
                <a:gd name="T1" fmla="*/ 0 h 1556"/>
                <a:gd name="T2" fmla="*/ 206 w 902"/>
                <a:gd name="T3" fmla="*/ 10 h 1556"/>
                <a:gd name="T4" fmla="*/ 162 w 902"/>
                <a:gd name="T5" fmla="*/ 28 h 1556"/>
                <a:gd name="T6" fmla="*/ 120 w 902"/>
                <a:gd name="T7" fmla="*/ 64 h 1556"/>
                <a:gd name="T8" fmla="*/ 72 w 902"/>
                <a:gd name="T9" fmla="*/ 140 h 1556"/>
                <a:gd name="T10" fmla="*/ 46 w 902"/>
                <a:gd name="T11" fmla="*/ 220 h 1556"/>
                <a:gd name="T12" fmla="*/ 26 w 902"/>
                <a:gd name="T13" fmla="*/ 348 h 1556"/>
                <a:gd name="T14" fmla="*/ 32 w 902"/>
                <a:gd name="T15" fmla="*/ 388 h 1556"/>
                <a:gd name="T16" fmla="*/ 54 w 902"/>
                <a:gd name="T17" fmla="*/ 424 h 1556"/>
                <a:gd name="T18" fmla="*/ 78 w 902"/>
                <a:gd name="T19" fmla="*/ 442 h 1556"/>
                <a:gd name="T20" fmla="*/ 128 w 902"/>
                <a:gd name="T21" fmla="*/ 498 h 1556"/>
                <a:gd name="T22" fmla="*/ 60 w 902"/>
                <a:gd name="T23" fmla="*/ 574 h 1556"/>
                <a:gd name="T24" fmla="*/ 8 w 902"/>
                <a:gd name="T25" fmla="*/ 650 h 1556"/>
                <a:gd name="T26" fmla="*/ 0 w 902"/>
                <a:gd name="T27" fmla="*/ 680 h 1556"/>
                <a:gd name="T28" fmla="*/ 4 w 902"/>
                <a:gd name="T29" fmla="*/ 722 h 1556"/>
                <a:gd name="T30" fmla="*/ 18 w 902"/>
                <a:gd name="T31" fmla="*/ 786 h 1556"/>
                <a:gd name="T32" fmla="*/ 54 w 902"/>
                <a:gd name="T33" fmla="*/ 836 h 1556"/>
                <a:gd name="T34" fmla="*/ 120 w 902"/>
                <a:gd name="T35" fmla="*/ 876 h 1556"/>
                <a:gd name="T36" fmla="*/ 188 w 902"/>
                <a:gd name="T37" fmla="*/ 896 h 1556"/>
                <a:gd name="T38" fmla="*/ 284 w 902"/>
                <a:gd name="T39" fmla="*/ 928 h 1556"/>
                <a:gd name="T40" fmla="*/ 346 w 902"/>
                <a:gd name="T41" fmla="*/ 984 h 1556"/>
                <a:gd name="T42" fmla="*/ 386 w 902"/>
                <a:gd name="T43" fmla="*/ 1054 h 1556"/>
                <a:gd name="T44" fmla="*/ 430 w 902"/>
                <a:gd name="T45" fmla="*/ 1178 h 1556"/>
                <a:gd name="T46" fmla="*/ 450 w 902"/>
                <a:gd name="T47" fmla="*/ 1226 h 1556"/>
                <a:gd name="T48" fmla="*/ 526 w 902"/>
                <a:gd name="T49" fmla="*/ 1364 h 1556"/>
                <a:gd name="T50" fmla="*/ 596 w 902"/>
                <a:gd name="T51" fmla="*/ 1458 h 1556"/>
                <a:gd name="T52" fmla="*/ 638 w 902"/>
                <a:gd name="T53" fmla="*/ 1488 h 1556"/>
                <a:gd name="T54" fmla="*/ 664 w 902"/>
                <a:gd name="T55" fmla="*/ 1494 h 1556"/>
                <a:gd name="T56" fmla="*/ 738 w 902"/>
                <a:gd name="T57" fmla="*/ 1468 h 1556"/>
                <a:gd name="T58" fmla="*/ 792 w 902"/>
                <a:gd name="T59" fmla="*/ 1410 h 1556"/>
                <a:gd name="T60" fmla="*/ 804 w 902"/>
                <a:gd name="T61" fmla="*/ 1374 h 1556"/>
                <a:gd name="T62" fmla="*/ 808 w 902"/>
                <a:gd name="T63" fmla="*/ 1358 h 1556"/>
                <a:gd name="T64" fmla="*/ 820 w 902"/>
                <a:gd name="T65" fmla="*/ 1346 h 1556"/>
                <a:gd name="T66" fmla="*/ 830 w 902"/>
                <a:gd name="T67" fmla="*/ 1348 h 1556"/>
                <a:gd name="T68" fmla="*/ 858 w 902"/>
                <a:gd name="T69" fmla="*/ 1346 h 1556"/>
                <a:gd name="T70" fmla="*/ 878 w 902"/>
                <a:gd name="T71" fmla="*/ 1344 h 1556"/>
                <a:gd name="T72" fmla="*/ 892 w 902"/>
                <a:gd name="T73" fmla="*/ 1374 h 1556"/>
                <a:gd name="T74" fmla="*/ 902 w 902"/>
                <a:gd name="T75" fmla="*/ 1412 h 1556"/>
                <a:gd name="T76" fmla="*/ 878 w 902"/>
                <a:gd name="T77" fmla="*/ 1474 h 1556"/>
                <a:gd name="T78" fmla="*/ 846 w 902"/>
                <a:gd name="T79" fmla="*/ 1522 h 1556"/>
                <a:gd name="T80" fmla="*/ 808 w 902"/>
                <a:gd name="T81" fmla="*/ 1548 h 1556"/>
                <a:gd name="T82" fmla="*/ 774 w 902"/>
                <a:gd name="T83" fmla="*/ 1554 h 1556"/>
                <a:gd name="T84" fmla="*/ 696 w 902"/>
                <a:gd name="T85" fmla="*/ 1548 h 1556"/>
                <a:gd name="T86" fmla="*/ 652 w 902"/>
                <a:gd name="T87" fmla="*/ 1526 h 1556"/>
                <a:gd name="T88" fmla="*/ 634 w 902"/>
                <a:gd name="T89" fmla="*/ 1500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1556">
                  <a:moveTo>
                    <a:pt x="336" y="2"/>
                  </a:moveTo>
                  <a:lnTo>
                    <a:pt x="336" y="2"/>
                  </a:lnTo>
                  <a:lnTo>
                    <a:pt x="314" y="0"/>
                  </a:lnTo>
                  <a:lnTo>
                    <a:pt x="264" y="4"/>
                  </a:lnTo>
                  <a:lnTo>
                    <a:pt x="234" y="6"/>
                  </a:lnTo>
                  <a:lnTo>
                    <a:pt x="206" y="10"/>
                  </a:lnTo>
                  <a:lnTo>
                    <a:pt x="180" y="18"/>
                  </a:lnTo>
                  <a:lnTo>
                    <a:pt x="170" y="22"/>
                  </a:lnTo>
                  <a:lnTo>
                    <a:pt x="162" y="28"/>
                  </a:lnTo>
                  <a:lnTo>
                    <a:pt x="162" y="28"/>
                  </a:lnTo>
                  <a:lnTo>
                    <a:pt x="136" y="48"/>
                  </a:lnTo>
                  <a:lnTo>
                    <a:pt x="120" y="64"/>
                  </a:lnTo>
                  <a:lnTo>
                    <a:pt x="104" y="84"/>
                  </a:lnTo>
                  <a:lnTo>
                    <a:pt x="88" y="110"/>
                  </a:lnTo>
                  <a:lnTo>
                    <a:pt x="72" y="140"/>
                  </a:lnTo>
                  <a:lnTo>
                    <a:pt x="58" y="178"/>
                  </a:lnTo>
                  <a:lnTo>
                    <a:pt x="46" y="220"/>
                  </a:lnTo>
                  <a:lnTo>
                    <a:pt x="46" y="220"/>
                  </a:lnTo>
                  <a:lnTo>
                    <a:pt x="32" y="286"/>
                  </a:lnTo>
                  <a:lnTo>
                    <a:pt x="28" y="318"/>
                  </a:lnTo>
                  <a:lnTo>
                    <a:pt x="26" y="348"/>
                  </a:lnTo>
                  <a:lnTo>
                    <a:pt x="26" y="362"/>
                  </a:lnTo>
                  <a:lnTo>
                    <a:pt x="30" y="376"/>
                  </a:lnTo>
                  <a:lnTo>
                    <a:pt x="32" y="388"/>
                  </a:lnTo>
                  <a:lnTo>
                    <a:pt x="38" y="402"/>
                  </a:lnTo>
                  <a:lnTo>
                    <a:pt x="46" y="412"/>
                  </a:lnTo>
                  <a:lnTo>
                    <a:pt x="54" y="424"/>
                  </a:lnTo>
                  <a:lnTo>
                    <a:pt x="66" y="434"/>
                  </a:lnTo>
                  <a:lnTo>
                    <a:pt x="78" y="442"/>
                  </a:lnTo>
                  <a:lnTo>
                    <a:pt x="78" y="442"/>
                  </a:lnTo>
                  <a:lnTo>
                    <a:pt x="104" y="458"/>
                  </a:lnTo>
                  <a:lnTo>
                    <a:pt x="126" y="474"/>
                  </a:lnTo>
                  <a:lnTo>
                    <a:pt x="128" y="498"/>
                  </a:lnTo>
                  <a:lnTo>
                    <a:pt x="128" y="498"/>
                  </a:lnTo>
                  <a:lnTo>
                    <a:pt x="106" y="520"/>
                  </a:lnTo>
                  <a:lnTo>
                    <a:pt x="60" y="574"/>
                  </a:lnTo>
                  <a:lnTo>
                    <a:pt x="36" y="606"/>
                  </a:lnTo>
                  <a:lnTo>
                    <a:pt x="16" y="636"/>
                  </a:lnTo>
                  <a:lnTo>
                    <a:pt x="8" y="650"/>
                  </a:lnTo>
                  <a:lnTo>
                    <a:pt x="2" y="662"/>
                  </a:lnTo>
                  <a:lnTo>
                    <a:pt x="0" y="672"/>
                  </a:lnTo>
                  <a:lnTo>
                    <a:pt x="0" y="680"/>
                  </a:lnTo>
                  <a:lnTo>
                    <a:pt x="0" y="680"/>
                  </a:lnTo>
                  <a:lnTo>
                    <a:pt x="2" y="696"/>
                  </a:lnTo>
                  <a:lnTo>
                    <a:pt x="4" y="722"/>
                  </a:lnTo>
                  <a:lnTo>
                    <a:pt x="8" y="752"/>
                  </a:lnTo>
                  <a:lnTo>
                    <a:pt x="12" y="770"/>
                  </a:lnTo>
                  <a:lnTo>
                    <a:pt x="18" y="786"/>
                  </a:lnTo>
                  <a:lnTo>
                    <a:pt x="28" y="804"/>
                  </a:lnTo>
                  <a:lnTo>
                    <a:pt x="38" y="820"/>
                  </a:lnTo>
                  <a:lnTo>
                    <a:pt x="54" y="836"/>
                  </a:lnTo>
                  <a:lnTo>
                    <a:pt x="72" y="850"/>
                  </a:lnTo>
                  <a:lnTo>
                    <a:pt x="94" y="864"/>
                  </a:lnTo>
                  <a:lnTo>
                    <a:pt x="120" y="876"/>
                  </a:lnTo>
                  <a:lnTo>
                    <a:pt x="152" y="886"/>
                  </a:lnTo>
                  <a:lnTo>
                    <a:pt x="188" y="896"/>
                  </a:lnTo>
                  <a:lnTo>
                    <a:pt x="188" y="896"/>
                  </a:lnTo>
                  <a:lnTo>
                    <a:pt x="224" y="904"/>
                  </a:lnTo>
                  <a:lnTo>
                    <a:pt x="256" y="914"/>
                  </a:lnTo>
                  <a:lnTo>
                    <a:pt x="284" y="928"/>
                  </a:lnTo>
                  <a:lnTo>
                    <a:pt x="308" y="946"/>
                  </a:lnTo>
                  <a:lnTo>
                    <a:pt x="328" y="964"/>
                  </a:lnTo>
                  <a:lnTo>
                    <a:pt x="346" y="984"/>
                  </a:lnTo>
                  <a:lnTo>
                    <a:pt x="362" y="1006"/>
                  </a:lnTo>
                  <a:lnTo>
                    <a:pt x="374" y="1030"/>
                  </a:lnTo>
                  <a:lnTo>
                    <a:pt x="386" y="1054"/>
                  </a:lnTo>
                  <a:lnTo>
                    <a:pt x="396" y="1078"/>
                  </a:lnTo>
                  <a:lnTo>
                    <a:pt x="412" y="1128"/>
                  </a:lnTo>
                  <a:lnTo>
                    <a:pt x="430" y="1178"/>
                  </a:lnTo>
                  <a:lnTo>
                    <a:pt x="438" y="1202"/>
                  </a:lnTo>
                  <a:lnTo>
                    <a:pt x="450" y="1226"/>
                  </a:lnTo>
                  <a:lnTo>
                    <a:pt x="450" y="1226"/>
                  </a:lnTo>
                  <a:lnTo>
                    <a:pt x="472" y="1270"/>
                  </a:lnTo>
                  <a:lnTo>
                    <a:pt x="498" y="1318"/>
                  </a:lnTo>
                  <a:lnTo>
                    <a:pt x="526" y="1364"/>
                  </a:lnTo>
                  <a:lnTo>
                    <a:pt x="554" y="1406"/>
                  </a:lnTo>
                  <a:lnTo>
                    <a:pt x="582" y="1442"/>
                  </a:lnTo>
                  <a:lnTo>
                    <a:pt x="596" y="1458"/>
                  </a:lnTo>
                  <a:lnTo>
                    <a:pt x="610" y="1470"/>
                  </a:lnTo>
                  <a:lnTo>
                    <a:pt x="624" y="1480"/>
                  </a:lnTo>
                  <a:lnTo>
                    <a:pt x="638" y="1488"/>
                  </a:lnTo>
                  <a:lnTo>
                    <a:pt x="652" y="1492"/>
                  </a:lnTo>
                  <a:lnTo>
                    <a:pt x="664" y="1494"/>
                  </a:lnTo>
                  <a:lnTo>
                    <a:pt x="664" y="1494"/>
                  </a:lnTo>
                  <a:lnTo>
                    <a:pt x="690" y="1488"/>
                  </a:lnTo>
                  <a:lnTo>
                    <a:pt x="714" y="1480"/>
                  </a:lnTo>
                  <a:lnTo>
                    <a:pt x="738" y="1468"/>
                  </a:lnTo>
                  <a:lnTo>
                    <a:pt x="760" y="1452"/>
                  </a:lnTo>
                  <a:lnTo>
                    <a:pt x="778" y="1432"/>
                  </a:lnTo>
                  <a:lnTo>
                    <a:pt x="792" y="1410"/>
                  </a:lnTo>
                  <a:lnTo>
                    <a:pt x="796" y="1400"/>
                  </a:lnTo>
                  <a:lnTo>
                    <a:pt x="800" y="1388"/>
                  </a:lnTo>
                  <a:lnTo>
                    <a:pt x="804" y="1374"/>
                  </a:lnTo>
                  <a:lnTo>
                    <a:pt x="806" y="1362"/>
                  </a:lnTo>
                  <a:lnTo>
                    <a:pt x="806" y="1362"/>
                  </a:lnTo>
                  <a:lnTo>
                    <a:pt x="808" y="1358"/>
                  </a:lnTo>
                  <a:lnTo>
                    <a:pt x="812" y="1352"/>
                  </a:lnTo>
                  <a:lnTo>
                    <a:pt x="816" y="1348"/>
                  </a:lnTo>
                  <a:lnTo>
                    <a:pt x="820" y="1346"/>
                  </a:lnTo>
                  <a:lnTo>
                    <a:pt x="824" y="1346"/>
                  </a:lnTo>
                  <a:lnTo>
                    <a:pt x="830" y="1348"/>
                  </a:lnTo>
                  <a:lnTo>
                    <a:pt x="830" y="1348"/>
                  </a:lnTo>
                  <a:lnTo>
                    <a:pt x="836" y="1348"/>
                  </a:lnTo>
                  <a:lnTo>
                    <a:pt x="844" y="1348"/>
                  </a:lnTo>
                  <a:lnTo>
                    <a:pt x="858" y="1346"/>
                  </a:lnTo>
                  <a:lnTo>
                    <a:pt x="870" y="1342"/>
                  </a:lnTo>
                  <a:lnTo>
                    <a:pt x="874" y="1342"/>
                  </a:lnTo>
                  <a:lnTo>
                    <a:pt x="878" y="1344"/>
                  </a:lnTo>
                  <a:lnTo>
                    <a:pt x="878" y="1344"/>
                  </a:lnTo>
                  <a:lnTo>
                    <a:pt x="884" y="1356"/>
                  </a:lnTo>
                  <a:lnTo>
                    <a:pt x="892" y="1374"/>
                  </a:lnTo>
                  <a:lnTo>
                    <a:pt x="902" y="1404"/>
                  </a:lnTo>
                  <a:lnTo>
                    <a:pt x="902" y="1404"/>
                  </a:lnTo>
                  <a:lnTo>
                    <a:pt x="902" y="1412"/>
                  </a:lnTo>
                  <a:lnTo>
                    <a:pt x="898" y="1428"/>
                  </a:lnTo>
                  <a:lnTo>
                    <a:pt x="890" y="1450"/>
                  </a:lnTo>
                  <a:lnTo>
                    <a:pt x="878" y="1474"/>
                  </a:lnTo>
                  <a:lnTo>
                    <a:pt x="864" y="1498"/>
                  </a:lnTo>
                  <a:lnTo>
                    <a:pt x="856" y="1510"/>
                  </a:lnTo>
                  <a:lnTo>
                    <a:pt x="846" y="1522"/>
                  </a:lnTo>
                  <a:lnTo>
                    <a:pt x="834" y="1532"/>
                  </a:lnTo>
                  <a:lnTo>
                    <a:pt x="822" y="1540"/>
                  </a:lnTo>
                  <a:lnTo>
                    <a:pt x="808" y="1548"/>
                  </a:lnTo>
                  <a:lnTo>
                    <a:pt x="794" y="1552"/>
                  </a:lnTo>
                  <a:lnTo>
                    <a:pt x="794" y="1552"/>
                  </a:lnTo>
                  <a:lnTo>
                    <a:pt x="774" y="1554"/>
                  </a:lnTo>
                  <a:lnTo>
                    <a:pt x="750" y="1556"/>
                  </a:lnTo>
                  <a:lnTo>
                    <a:pt x="724" y="1554"/>
                  </a:lnTo>
                  <a:lnTo>
                    <a:pt x="696" y="1548"/>
                  </a:lnTo>
                  <a:lnTo>
                    <a:pt x="672" y="1540"/>
                  </a:lnTo>
                  <a:lnTo>
                    <a:pt x="660" y="1534"/>
                  </a:lnTo>
                  <a:lnTo>
                    <a:pt x="652" y="1526"/>
                  </a:lnTo>
                  <a:lnTo>
                    <a:pt x="644" y="1518"/>
                  </a:lnTo>
                  <a:lnTo>
                    <a:pt x="638" y="1510"/>
                  </a:lnTo>
                  <a:lnTo>
                    <a:pt x="634" y="1500"/>
                  </a:lnTo>
                  <a:lnTo>
                    <a:pt x="634" y="148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7" name="Freeform 30"/>
            <p:cNvSpPr>
              <a:spLocks/>
            </p:cNvSpPr>
            <p:nvPr/>
          </p:nvSpPr>
          <p:spPr bwMode="auto">
            <a:xfrm>
              <a:off x="5287008" y="2427973"/>
              <a:ext cx="2897784" cy="1509768"/>
            </a:xfrm>
            <a:custGeom>
              <a:avLst/>
              <a:gdLst>
                <a:gd name="T0" fmla="*/ 76 w 1468"/>
                <a:gd name="T1" fmla="*/ 4 h 746"/>
                <a:gd name="T2" fmla="*/ 52 w 1468"/>
                <a:gd name="T3" fmla="*/ 36 h 746"/>
                <a:gd name="T4" fmla="*/ 34 w 1468"/>
                <a:gd name="T5" fmla="*/ 112 h 746"/>
                <a:gd name="T6" fmla="*/ 12 w 1468"/>
                <a:gd name="T7" fmla="*/ 160 h 746"/>
                <a:gd name="T8" fmla="*/ 0 w 1468"/>
                <a:gd name="T9" fmla="*/ 180 h 746"/>
                <a:gd name="T10" fmla="*/ 4 w 1468"/>
                <a:gd name="T11" fmla="*/ 230 h 746"/>
                <a:gd name="T12" fmla="*/ 22 w 1468"/>
                <a:gd name="T13" fmla="*/ 280 h 746"/>
                <a:gd name="T14" fmla="*/ 28 w 1468"/>
                <a:gd name="T15" fmla="*/ 286 h 746"/>
                <a:gd name="T16" fmla="*/ 54 w 1468"/>
                <a:gd name="T17" fmla="*/ 276 h 746"/>
                <a:gd name="T18" fmla="*/ 90 w 1468"/>
                <a:gd name="T19" fmla="*/ 248 h 746"/>
                <a:gd name="T20" fmla="*/ 100 w 1468"/>
                <a:gd name="T21" fmla="*/ 250 h 746"/>
                <a:gd name="T22" fmla="*/ 106 w 1468"/>
                <a:gd name="T23" fmla="*/ 248 h 746"/>
                <a:gd name="T24" fmla="*/ 114 w 1468"/>
                <a:gd name="T25" fmla="*/ 242 h 746"/>
                <a:gd name="T26" fmla="*/ 148 w 1468"/>
                <a:gd name="T27" fmla="*/ 240 h 746"/>
                <a:gd name="T28" fmla="*/ 166 w 1468"/>
                <a:gd name="T29" fmla="*/ 244 h 746"/>
                <a:gd name="T30" fmla="*/ 178 w 1468"/>
                <a:gd name="T31" fmla="*/ 250 h 746"/>
                <a:gd name="T32" fmla="*/ 192 w 1468"/>
                <a:gd name="T33" fmla="*/ 252 h 746"/>
                <a:gd name="T34" fmla="*/ 200 w 1468"/>
                <a:gd name="T35" fmla="*/ 254 h 746"/>
                <a:gd name="T36" fmla="*/ 208 w 1468"/>
                <a:gd name="T37" fmla="*/ 244 h 746"/>
                <a:gd name="T38" fmla="*/ 228 w 1468"/>
                <a:gd name="T39" fmla="*/ 216 h 746"/>
                <a:gd name="T40" fmla="*/ 242 w 1468"/>
                <a:gd name="T41" fmla="*/ 212 h 746"/>
                <a:gd name="T42" fmla="*/ 254 w 1468"/>
                <a:gd name="T43" fmla="*/ 206 h 746"/>
                <a:gd name="T44" fmla="*/ 252 w 1468"/>
                <a:gd name="T45" fmla="*/ 180 h 746"/>
                <a:gd name="T46" fmla="*/ 256 w 1468"/>
                <a:gd name="T47" fmla="*/ 174 h 746"/>
                <a:gd name="T48" fmla="*/ 274 w 1468"/>
                <a:gd name="T49" fmla="*/ 168 h 746"/>
                <a:gd name="T50" fmla="*/ 292 w 1468"/>
                <a:gd name="T51" fmla="*/ 176 h 746"/>
                <a:gd name="T52" fmla="*/ 314 w 1468"/>
                <a:gd name="T53" fmla="*/ 210 h 746"/>
                <a:gd name="T54" fmla="*/ 320 w 1468"/>
                <a:gd name="T55" fmla="*/ 240 h 746"/>
                <a:gd name="T56" fmla="*/ 340 w 1468"/>
                <a:gd name="T57" fmla="*/ 272 h 746"/>
                <a:gd name="T58" fmla="*/ 376 w 1468"/>
                <a:gd name="T59" fmla="*/ 288 h 746"/>
                <a:gd name="T60" fmla="*/ 420 w 1468"/>
                <a:gd name="T61" fmla="*/ 302 h 746"/>
                <a:gd name="T62" fmla="*/ 436 w 1468"/>
                <a:gd name="T63" fmla="*/ 318 h 746"/>
                <a:gd name="T64" fmla="*/ 468 w 1468"/>
                <a:gd name="T65" fmla="*/ 332 h 746"/>
                <a:gd name="T66" fmla="*/ 580 w 1468"/>
                <a:gd name="T67" fmla="*/ 354 h 746"/>
                <a:gd name="T68" fmla="*/ 632 w 1468"/>
                <a:gd name="T69" fmla="*/ 358 h 746"/>
                <a:gd name="T70" fmla="*/ 728 w 1468"/>
                <a:gd name="T71" fmla="*/ 392 h 746"/>
                <a:gd name="T72" fmla="*/ 792 w 1468"/>
                <a:gd name="T73" fmla="*/ 430 h 746"/>
                <a:gd name="T74" fmla="*/ 806 w 1468"/>
                <a:gd name="T75" fmla="*/ 450 h 746"/>
                <a:gd name="T76" fmla="*/ 814 w 1468"/>
                <a:gd name="T77" fmla="*/ 468 h 746"/>
                <a:gd name="T78" fmla="*/ 942 w 1468"/>
                <a:gd name="T79" fmla="*/ 664 h 746"/>
                <a:gd name="T80" fmla="*/ 966 w 1468"/>
                <a:gd name="T81" fmla="*/ 704 h 746"/>
                <a:gd name="T82" fmla="*/ 968 w 1468"/>
                <a:gd name="T83" fmla="*/ 722 h 746"/>
                <a:gd name="T84" fmla="*/ 994 w 1468"/>
                <a:gd name="T85" fmla="*/ 740 h 746"/>
                <a:gd name="T86" fmla="*/ 1030 w 1468"/>
                <a:gd name="T87" fmla="*/ 746 h 746"/>
                <a:gd name="T88" fmla="*/ 1050 w 1468"/>
                <a:gd name="T89" fmla="*/ 746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68" h="746">
                  <a:moveTo>
                    <a:pt x="84" y="0"/>
                  </a:moveTo>
                  <a:lnTo>
                    <a:pt x="84" y="0"/>
                  </a:lnTo>
                  <a:lnTo>
                    <a:pt x="76" y="4"/>
                  </a:lnTo>
                  <a:lnTo>
                    <a:pt x="68" y="10"/>
                  </a:lnTo>
                  <a:lnTo>
                    <a:pt x="60" y="22"/>
                  </a:lnTo>
                  <a:lnTo>
                    <a:pt x="52" y="36"/>
                  </a:lnTo>
                  <a:lnTo>
                    <a:pt x="44" y="56"/>
                  </a:lnTo>
                  <a:lnTo>
                    <a:pt x="38" y="80"/>
                  </a:lnTo>
                  <a:lnTo>
                    <a:pt x="34" y="112"/>
                  </a:lnTo>
                  <a:lnTo>
                    <a:pt x="34" y="112"/>
                  </a:lnTo>
                  <a:lnTo>
                    <a:pt x="22" y="138"/>
                  </a:lnTo>
                  <a:lnTo>
                    <a:pt x="12" y="160"/>
                  </a:lnTo>
                  <a:lnTo>
                    <a:pt x="4" y="174"/>
                  </a:lnTo>
                  <a:lnTo>
                    <a:pt x="4" y="174"/>
                  </a:lnTo>
                  <a:lnTo>
                    <a:pt x="0" y="180"/>
                  </a:lnTo>
                  <a:lnTo>
                    <a:pt x="0" y="194"/>
                  </a:lnTo>
                  <a:lnTo>
                    <a:pt x="2" y="212"/>
                  </a:lnTo>
                  <a:lnTo>
                    <a:pt x="4" y="230"/>
                  </a:lnTo>
                  <a:lnTo>
                    <a:pt x="10" y="250"/>
                  </a:lnTo>
                  <a:lnTo>
                    <a:pt x="14" y="266"/>
                  </a:lnTo>
                  <a:lnTo>
                    <a:pt x="22" y="280"/>
                  </a:lnTo>
                  <a:lnTo>
                    <a:pt x="24" y="284"/>
                  </a:lnTo>
                  <a:lnTo>
                    <a:pt x="28" y="286"/>
                  </a:lnTo>
                  <a:lnTo>
                    <a:pt x="28" y="286"/>
                  </a:lnTo>
                  <a:lnTo>
                    <a:pt x="36" y="284"/>
                  </a:lnTo>
                  <a:lnTo>
                    <a:pt x="46" y="282"/>
                  </a:lnTo>
                  <a:lnTo>
                    <a:pt x="54" y="276"/>
                  </a:lnTo>
                  <a:lnTo>
                    <a:pt x="64" y="268"/>
                  </a:lnTo>
                  <a:lnTo>
                    <a:pt x="80" y="254"/>
                  </a:lnTo>
                  <a:lnTo>
                    <a:pt x="90" y="248"/>
                  </a:lnTo>
                  <a:lnTo>
                    <a:pt x="90" y="248"/>
                  </a:lnTo>
                  <a:lnTo>
                    <a:pt x="96" y="250"/>
                  </a:lnTo>
                  <a:lnTo>
                    <a:pt x="100" y="250"/>
                  </a:lnTo>
                  <a:lnTo>
                    <a:pt x="104" y="250"/>
                  </a:lnTo>
                  <a:lnTo>
                    <a:pt x="104" y="250"/>
                  </a:lnTo>
                  <a:lnTo>
                    <a:pt x="106" y="248"/>
                  </a:lnTo>
                  <a:lnTo>
                    <a:pt x="108" y="246"/>
                  </a:lnTo>
                  <a:lnTo>
                    <a:pt x="110" y="244"/>
                  </a:lnTo>
                  <a:lnTo>
                    <a:pt x="114" y="242"/>
                  </a:lnTo>
                  <a:lnTo>
                    <a:pt x="114" y="242"/>
                  </a:lnTo>
                  <a:lnTo>
                    <a:pt x="128" y="242"/>
                  </a:lnTo>
                  <a:lnTo>
                    <a:pt x="148" y="240"/>
                  </a:lnTo>
                  <a:lnTo>
                    <a:pt x="148" y="240"/>
                  </a:lnTo>
                  <a:lnTo>
                    <a:pt x="158" y="240"/>
                  </a:lnTo>
                  <a:lnTo>
                    <a:pt x="166" y="244"/>
                  </a:lnTo>
                  <a:lnTo>
                    <a:pt x="172" y="250"/>
                  </a:lnTo>
                  <a:lnTo>
                    <a:pt x="172" y="250"/>
                  </a:lnTo>
                  <a:lnTo>
                    <a:pt x="178" y="250"/>
                  </a:lnTo>
                  <a:lnTo>
                    <a:pt x="188" y="252"/>
                  </a:lnTo>
                  <a:lnTo>
                    <a:pt x="188" y="252"/>
                  </a:lnTo>
                  <a:lnTo>
                    <a:pt x="192" y="252"/>
                  </a:lnTo>
                  <a:lnTo>
                    <a:pt x="194" y="254"/>
                  </a:lnTo>
                  <a:lnTo>
                    <a:pt x="196" y="256"/>
                  </a:lnTo>
                  <a:lnTo>
                    <a:pt x="200" y="254"/>
                  </a:lnTo>
                  <a:lnTo>
                    <a:pt x="200" y="254"/>
                  </a:lnTo>
                  <a:lnTo>
                    <a:pt x="204" y="250"/>
                  </a:lnTo>
                  <a:lnTo>
                    <a:pt x="208" y="244"/>
                  </a:lnTo>
                  <a:lnTo>
                    <a:pt x="218" y="228"/>
                  </a:lnTo>
                  <a:lnTo>
                    <a:pt x="222" y="222"/>
                  </a:lnTo>
                  <a:lnTo>
                    <a:pt x="228" y="216"/>
                  </a:lnTo>
                  <a:lnTo>
                    <a:pt x="236" y="212"/>
                  </a:lnTo>
                  <a:lnTo>
                    <a:pt x="242" y="212"/>
                  </a:lnTo>
                  <a:lnTo>
                    <a:pt x="242" y="212"/>
                  </a:lnTo>
                  <a:lnTo>
                    <a:pt x="248" y="214"/>
                  </a:lnTo>
                  <a:lnTo>
                    <a:pt x="252" y="210"/>
                  </a:lnTo>
                  <a:lnTo>
                    <a:pt x="254" y="206"/>
                  </a:lnTo>
                  <a:lnTo>
                    <a:pt x="254" y="198"/>
                  </a:lnTo>
                  <a:lnTo>
                    <a:pt x="252" y="186"/>
                  </a:lnTo>
                  <a:lnTo>
                    <a:pt x="252" y="180"/>
                  </a:lnTo>
                  <a:lnTo>
                    <a:pt x="252" y="178"/>
                  </a:lnTo>
                  <a:lnTo>
                    <a:pt x="252" y="178"/>
                  </a:lnTo>
                  <a:lnTo>
                    <a:pt x="256" y="174"/>
                  </a:lnTo>
                  <a:lnTo>
                    <a:pt x="262" y="170"/>
                  </a:lnTo>
                  <a:lnTo>
                    <a:pt x="270" y="168"/>
                  </a:lnTo>
                  <a:lnTo>
                    <a:pt x="274" y="168"/>
                  </a:lnTo>
                  <a:lnTo>
                    <a:pt x="280" y="170"/>
                  </a:lnTo>
                  <a:lnTo>
                    <a:pt x="280" y="170"/>
                  </a:lnTo>
                  <a:lnTo>
                    <a:pt x="292" y="176"/>
                  </a:lnTo>
                  <a:lnTo>
                    <a:pt x="302" y="184"/>
                  </a:lnTo>
                  <a:lnTo>
                    <a:pt x="308" y="194"/>
                  </a:lnTo>
                  <a:lnTo>
                    <a:pt x="314" y="210"/>
                  </a:lnTo>
                  <a:lnTo>
                    <a:pt x="314" y="210"/>
                  </a:lnTo>
                  <a:lnTo>
                    <a:pt x="318" y="228"/>
                  </a:lnTo>
                  <a:lnTo>
                    <a:pt x="320" y="240"/>
                  </a:lnTo>
                  <a:lnTo>
                    <a:pt x="324" y="252"/>
                  </a:lnTo>
                  <a:lnTo>
                    <a:pt x="330" y="262"/>
                  </a:lnTo>
                  <a:lnTo>
                    <a:pt x="340" y="272"/>
                  </a:lnTo>
                  <a:lnTo>
                    <a:pt x="356" y="282"/>
                  </a:lnTo>
                  <a:lnTo>
                    <a:pt x="376" y="288"/>
                  </a:lnTo>
                  <a:lnTo>
                    <a:pt x="376" y="288"/>
                  </a:lnTo>
                  <a:lnTo>
                    <a:pt x="396" y="292"/>
                  </a:lnTo>
                  <a:lnTo>
                    <a:pt x="410" y="296"/>
                  </a:lnTo>
                  <a:lnTo>
                    <a:pt x="420" y="302"/>
                  </a:lnTo>
                  <a:lnTo>
                    <a:pt x="424" y="306"/>
                  </a:lnTo>
                  <a:lnTo>
                    <a:pt x="432" y="314"/>
                  </a:lnTo>
                  <a:lnTo>
                    <a:pt x="436" y="318"/>
                  </a:lnTo>
                  <a:lnTo>
                    <a:pt x="442" y="322"/>
                  </a:lnTo>
                  <a:lnTo>
                    <a:pt x="442" y="322"/>
                  </a:lnTo>
                  <a:lnTo>
                    <a:pt x="468" y="332"/>
                  </a:lnTo>
                  <a:lnTo>
                    <a:pt x="508" y="342"/>
                  </a:lnTo>
                  <a:lnTo>
                    <a:pt x="556" y="350"/>
                  </a:lnTo>
                  <a:lnTo>
                    <a:pt x="580" y="354"/>
                  </a:lnTo>
                  <a:lnTo>
                    <a:pt x="604" y="356"/>
                  </a:lnTo>
                  <a:lnTo>
                    <a:pt x="604" y="356"/>
                  </a:lnTo>
                  <a:lnTo>
                    <a:pt x="632" y="358"/>
                  </a:lnTo>
                  <a:lnTo>
                    <a:pt x="662" y="366"/>
                  </a:lnTo>
                  <a:lnTo>
                    <a:pt x="696" y="378"/>
                  </a:lnTo>
                  <a:lnTo>
                    <a:pt x="728" y="392"/>
                  </a:lnTo>
                  <a:lnTo>
                    <a:pt x="758" y="406"/>
                  </a:lnTo>
                  <a:lnTo>
                    <a:pt x="782" y="422"/>
                  </a:lnTo>
                  <a:lnTo>
                    <a:pt x="792" y="430"/>
                  </a:lnTo>
                  <a:lnTo>
                    <a:pt x="798" y="436"/>
                  </a:lnTo>
                  <a:lnTo>
                    <a:pt x="804" y="444"/>
                  </a:lnTo>
                  <a:lnTo>
                    <a:pt x="806" y="450"/>
                  </a:lnTo>
                  <a:lnTo>
                    <a:pt x="806" y="450"/>
                  </a:lnTo>
                  <a:lnTo>
                    <a:pt x="808" y="458"/>
                  </a:lnTo>
                  <a:lnTo>
                    <a:pt x="814" y="468"/>
                  </a:lnTo>
                  <a:lnTo>
                    <a:pt x="832" y="500"/>
                  </a:lnTo>
                  <a:lnTo>
                    <a:pt x="886" y="584"/>
                  </a:lnTo>
                  <a:lnTo>
                    <a:pt x="942" y="664"/>
                  </a:lnTo>
                  <a:lnTo>
                    <a:pt x="960" y="690"/>
                  </a:lnTo>
                  <a:lnTo>
                    <a:pt x="966" y="704"/>
                  </a:lnTo>
                  <a:lnTo>
                    <a:pt x="966" y="704"/>
                  </a:lnTo>
                  <a:lnTo>
                    <a:pt x="968" y="714"/>
                  </a:lnTo>
                  <a:lnTo>
                    <a:pt x="968" y="722"/>
                  </a:lnTo>
                  <a:lnTo>
                    <a:pt x="968" y="722"/>
                  </a:lnTo>
                  <a:lnTo>
                    <a:pt x="972" y="726"/>
                  </a:lnTo>
                  <a:lnTo>
                    <a:pt x="980" y="732"/>
                  </a:lnTo>
                  <a:lnTo>
                    <a:pt x="994" y="740"/>
                  </a:lnTo>
                  <a:lnTo>
                    <a:pt x="1008" y="744"/>
                  </a:lnTo>
                  <a:lnTo>
                    <a:pt x="1008" y="744"/>
                  </a:lnTo>
                  <a:lnTo>
                    <a:pt x="1030" y="746"/>
                  </a:lnTo>
                  <a:lnTo>
                    <a:pt x="1040" y="746"/>
                  </a:lnTo>
                  <a:lnTo>
                    <a:pt x="1050" y="746"/>
                  </a:lnTo>
                  <a:lnTo>
                    <a:pt x="1050" y="746"/>
                  </a:lnTo>
                  <a:lnTo>
                    <a:pt x="1264" y="682"/>
                  </a:lnTo>
                  <a:lnTo>
                    <a:pt x="1468" y="62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8" name="Freeform 31"/>
            <p:cNvSpPr>
              <a:spLocks/>
            </p:cNvSpPr>
            <p:nvPr/>
          </p:nvSpPr>
          <p:spPr bwMode="auto">
            <a:xfrm>
              <a:off x="6814859" y="3885122"/>
              <a:ext cx="722472" cy="1364053"/>
            </a:xfrm>
            <a:custGeom>
              <a:avLst/>
              <a:gdLst>
                <a:gd name="T0" fmla="*/ 0 w 366"/>
                <a:gd name="T1" fmla="*/ 674 h 674"/>
                <a:gd name="T2" fmla="*/ 0 w 366"/>
                <a:gd name="T3" fmla="*/ 674 h 674"/>
                <a:gd name="T4" fmla="*/ 8 w 366"/>
                <a:gd name="T5" fmla="*/ 670 h 674"/>
                <a:gd name="T6" fmla="*/ 26 w 366"/>
                <a:gd name="T7" fmla="*/ 658 h 674"/>
                <a:gd name="T8" fmla="*/ 50 w 366"/>
                <a:gd name="T9" fmla="*/ 636 h 674"/>
                <a:gd name="T10" fmla="*/ 62 w 366"/>
                <a:gd name="T11" fmla="*/ 622 h 674"/>
                <a:gd name="T12" fmla="*/ 76 w 366"/>
                <a:gd name="T13" fmla="*/ 608 h 674"/>
                <a:gd name="T14" fmla="*/ 76 w 366"/>
                <a:gd name="T15" fmla="*/ 608 h 674"/>
                <a:gd name="T16" fmla="*/ 88 w 366"/>
                <a:gd name="T17" fmla="*/ 588 h 674"/>
                <a:gd name="T18" fmla="*/ 100 w 366"/>
                <a:gd name="T19" fmla="*/ 564 h 674"/>
                <a:gd name="T20" fmla="*/ 110 w 366"/>
                <a:gd name="T21" fmla="*/ 536 h 674"/>
                <a:gd name="T22" fmla="*/ 122 w 366"/>
                <a:gd name="T23" fmla="*/ 506 h 674"/>
                <a:gd name="T24" fmla="*/ 130 w 366"/>
                <a:gd name="T25" fmla="*/ 474 h 674"/>
                <a:gd name="T26" fmla="*/ 136 w 366"/>
                <a:gd name="T27" fmla="*/ 442 h 674"/>
                <a:gd name="T28" fmla="*/ 138 w 366"/>
                <a:gd name="T29" fmla="*/ 410 h 674"/>
                <a:gd name="T30" fmla="*/ 138 w 366"/>
                <a:gd name="T31" fmla="*/ 380 h 674"/>
                <a:gd name="T32" fmla="*/ 138 w 366"/>
                <a:gd name="T33" fmla="*/ 380 h 674"/>
                <a:gd name="T34" fmla="*/ 134 w 366"/>
                <a:gd name="T35" fmla="*/ 326 h 674"/>
                <a:gd name="T36" fmla="*/ 132 w 366"/>
                <a:gd name="T37" fmla="*/ 304 h 674"/>
                <a:gd name="T38" fmla="*/ 134 w 366"/>
                <a:gd name="T39" fmla="*/ 286 h 674"/>
                <a:gd name="T40" fmla="*/ 136 w 366"/>
                <a:gd name="T41" fmla="*/ 268 h 674"/>
                <a:gd name="T42" fmla="*/ 140 w 366"/>
                <a:gd name="T43" fmla="*/ 254 h 674"/>
                <a:gd name="T44" fmla="*/ 150 w 366"/>
                <a:gd name="T45" fmla="*/ 240 h 674"/>
                <a:gd name="T46" fmla="*/ 162 w 366"/>
                <a:gd name="T47" fmla="*/ 230 h 674"/>
                <a:gd name="T48" fmla="*/ 162 w 366"/>
                <a:gd name="T49" fmla="*/ 230 h 674"/>
                <a:gd name="T50" fmla="*/ 208 w 366"/>
                <a:gd name="T51" fmla="*/ 194 h 674"/>
                <a:gd name="T52" fmla="*/ 238 w 366"/>
                <a:gd name="T53" fmla="*/ 168 h 674"/>
                <a:gd name="T54" fmla="*/ 270 w 366"/>
                <a:gd name="T55" fmla="*/ 138 h 674"/>
                <a:gd name="T56" fmla="*/ 300 w 366"/>
                <a:gd name="T57" fmla="*/ 104 h 674"/>
                <a:gd name="T58" fmla="*/ 328 w 366"/>
                <a:gd name="T59" fmla="*/ 70 h 674"/>
                <a:gd name="T60" fmla="*/ 340 w 366"/>
                <a:gd name="T61" fmla="*/ 52 h 674"/>
                <a:gd name="T62" fmla="*/ 352 w 366"/>
                <a:gd name="T63" fmla="*/ 34 h 674"/>
                <a:gd name="T64" fmla="*/ 360 w 366"/>
                <a:gd name="T65" fmla="*/ 16 h 674"/>
                <a:gd name="T66" fmla="*/ 366 w 366"/>
                <a:gd name="T67" fmla="*/ 0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6" h="674">
                  <a:moveTo>
                    <a:pt x="0" y="674"/>
                  </a:moveTo>
                  <a:lnTo>
                    <a:pt x="0" y="674"/>
                  </a:lnTo>
                  <a:lnTo>
                    <a:pt x="8" y="670"/>
                  </a:lnTo>
                  <a:lnTo>
                    <a:pt x="26" y="658"/>
                  </a:lnTo>
                  <a:lnTo>
                    <a:pt x="50" y="636"/>
                  </a:lnTo>
                  <a:lnTo>
                    <a:pt x="62" y="622"/>
                  </a:lnTo>
                  <a:lnTo>
                    <a:pt x="76" y="608"/>
                  </a:lnTo>
                  <a:lnTo>
                    <a:pt x="76" y="608"/>
                  </a:lnTo>
                  <a:lnTo>
                    <a:pt x="88" y="588"/>
                  </a:lnTo>
                  <a:lnTo>
                    <a:pt x="100" y="564"/>
                  </a:lnTo>
                  <a:lnTo>
                    <a:pt x="110" y="536"/>
                  </a:lnTo>
                  <a:lnTo>
                    <a:pt x="122" y="506"/>
                  </a:lnTo>
                  <a:lnTo>
                    <a:pt x="130" y="474"/>
                  </a:lnTo>
                  <a:lnTo>
                    <a:pt x="136" y="442"/>
                  </a:lnTo>
                  <a:lnTo>
                    <a:pt x="138" y="410"/>
                  </a:lnTo>
                  <a:lnTo>
                    <a:pt x="138" y="380"/>
                  </a:lnTo>
                  <a:lnTo>
                    <a:pt x="138" y="380"/>
                  </a:lnTo>
                  <a:lnTo>
                    <a:pt x="134" y="326"/>
                  </a:lnTo>
                  <a:lnTo>
                    <a:pt x="132" y="304"/>
                  </a:lnTo>
                  <a:lnTo>
                    <a:pt x="134" y="286"/>
                  </a:lnTo>
                  <a:lnTo>
                    <a:pt x="136" y="268"/>
                  </a:lnTo>
                  <a:lnTo>
                    <a:pt x="140" y="254"/>
                  </a:lnTo>
                  <a:lnTo>
                    <a:pt x="150" y="240"/>
                  </a:lnTo>
                  <a:lnTo>
                    <a:pt x="162" y="230"/>
                  </a:lnTo>
                  <a:lnTo>
                    <a:pt x="162" y="230"/>
                  </a:lnTo>
                  <a:lnTo>
                    <a:pt x="208" y="194"/>
                  </a:lnTo>
                  <a:lnTo>
                    <a:pt x="238" y="168"/>
                  </a:lnTo>
                  <a:lnTo>
                    <a:pt x="270" y="138"/>
                  </a:lnTo>
                  <a:lnTo>
                    <a:pt x="300" y="104"/>
                  </a:lnTo>
                  <a:lnTo>
                    <a:pt x="328" y="70"/>
                  </a:lnTo>
                  <a:lnTo>
                    <a:pt x="340" y="52"/>
                  </a:lnTo>
                  <a:lnTo>
                    <a:pt x="352" y="34"/>
                  </a:lnTo>
                  <a:lnTo>
                    <a:pt x="360" y="16"/>
                  </a:lnTo>
                  <a:lnTo>
                    <a:pt x="36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9" name="Freeform 32"/>
            <p:cNvSpPr>
              <a:spLocks/>
            </p:cNvSpPr>
            <p:nvPr/>
          </p:nvSpPr>
          <p:spPr bwMode="auto">
            <a:xfrm>
              <a:off x="5587051" y="2565593"/>
              <a:ext cx="102646" cy="340001"/>
            </a:xfrm>
            <a:custGeom>
              <a:avLst/>
              <a:gdLst>
                <a:gd name="T0" fmla="*/ 0 w 52"/>
                <a:gd name="T1" fmla="*/ 168 h 168"/>
                <a:gd name="T2" fmla="*/ 0 w 52"/>
                <a:gd name="T3" fmla="*/ 168 h 168"/>
                <a:gd name="T4" fmla="*/ 0 w 52"/>
                <a:gd name="T5" fmla="*/ 164 h 168"/>
                <a:gd name="T6" fmla="*/ 0 w 52"/>
                <a:gd name="T7" fmla="*/ 154 h 168"/>
                <a:gd name="T8" fmla="*/ 2 w 52"/>
                <a:gd name="T9" fmla="*/ 142 h 168"/>
                <a:gd name="T10" fmla="*/ 4 w 52"/>
                <a:gd name="T11" fmla="*/ 136 h 168"/>
                <a:gd name="T12" fmla="*/ 10 w 52"/>
                <a:gd name="T13" fmla="*/ 132 h 168"/>
                <a:gd name="T14" fmla="*/ 10 w 52"/>
                <a:gd name="T15" fmla="*/ 132 h 168"/>
                <a:gd name="T16" fmla="*/ 20 w 52"/>
                <a:gd name="T17" fmla="*/ 124 h 168"/>
                <a:gd name="T18" fmla="*/ 30 w 52"/>
                <a:gd name="T19" fmla="*/ 116 h 168"/>
                <a:gd name="T20" fmla="*/ 36 w 52"/>
                <a:gd name="T21" fmla="*/ 106 h 168"/>
                <a:gd name="T22" fmla="*/ 38 w 52"/>
                <a:gd name="T23" fmla="*/ 100 h 168"/>
                <a:gd name="T24" fmla="*/ 38 w 52"/>
                <a:gd name="T25" fmla="*/ 100 h 168"/>
                <a:gd name="T26" fmla="*/ 38 w 52"/>
                <a:gd name="T27" fmla="*/ 86 h 168"/>
                <a:gd name="T28" fmla="*/ 40 w 52"/>
                <a:gd name="T29" fmla="*/ 78 h 168"/>
                <a:gd name="T30" fmla="*/ 44 w 52"/>
                <a:gd name="T31" fmla="*/ 74 h 168"/>
                <a:gd name="T32" fmla="*/ 44 w 52"/>
                <a:gd name="T33" fmla="*/ 74 h 168"/>
                <a:gd name="T34" fmla="*/ 50 w 52"/>
                <a:gd name="T35" fmla="*/ 72 h 168"/>
                <a:gd name="T36" fmla="*/ 52 w 52"/>
                <a:gd name="T37" fmla="*/ 70 h 168"/>
                <a:gd name="T38" fmla="*/ 52 w 52"/>
                <a:gd name="T39" fmla="*/ 66 h 168"/>
                <a:gd name="T40" fmla="*/ 52 w 52"/>
                <a:gd name="T41" fmla="*/ 66 h 168"/>
                <a:gd name="T42" fmla="*/ 50 w 52"/>
                <a:gd name="T43" fmla="*/ 62 h 168"/>
                <a:gd name="T44" fmla="*/ 48 w 52"/>
                <a:gd name="T45" fmla="*/ 60 h 168"/>
                <a:gd name="T46" fmla="*/ 44 w 52"/>
                <a:gd name="T47" fmla="*/ 58 h 168"/>
                <a:gd name="T48" fmla="*/ 42 w 52"/>
                <a:gd name="T49" fmla="*/ 54 h 168"/>
                <a:gd name="T50" fmla="*/ 42 w 52"/>
                <a:gd name="T51" fmla="*/ 54 h 168"/>
                <a:gd name="T52" fmla="*/ 44 w 52"/>
                <a:gd name="T53" fmla="*/ 42 h 168"/>
                <a:gd name="T54" fmla="*/ 44 w 52"/>
                <a:gd name="T55" fmla="*/ 38 h 168"/>
                <a:gd name="T56" fmla="*/ 42 w 52"/>
                <a:gd name="T57" fmla="*/ 36 h 168"/>
                <a:gd name="T58" fmla="*/ 42 w 52"/>
                <a:gd name="T59" fmla="*/ 36 h 168"/>
                <a:gd name="T60" fmla="*/ 40 w 52"/>
                <a:gd name="T61" fmla="*/ 36 h 168"/>
                <a:gd name="T62" fmla="*/ 38 w 52"/>
                <a:gd name="T63" fmla="*/ 34 h 168"/>
                <a:gd name="T64" fmla="*/ 36 w 52"/>
                <a:gd name="T65" fmla="*/ 30 h 168"/>
                <a:gd name="T66" fmla="*/ 34 w 52"/>
                <a:gd name="T67" fmla="*/ 22 h 168"/>
                <a:gd name="T68" fmla="*/ 34 w 52"/>
                <a:gd name="T69" fmla="*/ 22 h 168"/>
                <a:gd name="T70" fmla="*/ 32 w 52"/>
                <a:gd name="T71" fmla="*/ 4 h 168"/>
                <a:gd name="T72" fmla="*/ 30 w 52"/>
                <a:gd name="T7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168">
                  <a:moveTo>
                    <a:pt x="0" y="168"/>
                  </a:moveTo>
                  <a:lnTo>
                    <a:pt x="0" y="168"/>
                  </a:lnTo>
                  <a:lnTo>
                    <a:pt x="0" y="164"/>
                  </a:lnTo>
                  <a:lnTo>
                    <a:pt x="0" y="154"/>
                  </a:lnTo>
                  <a:lnTo>
                    <a:pt x="2" y="142"/>
                  </a:lnTo>
                  <a:lnTo>
                    <a:pt x="4" y="136"/>
                  </a:lnTo>
                  <a:lnTo>
                    <a:pt x="10" y="132"/>
                  </a:lnTo>
                  <a:lnTo>
                    <a:pt x="10" y="132"/>
                  </a:lnTo>
                  <a:lnTo>
                    <a:pt x="20" y="124"/>
                  </a:lnTo>
                  <a:lnTo>
                    <a:pt x="30" y="116"/>
                  </a:lnTo>
                  <a:lnTo>
                    <a:pt x="36" y="106"/>
                  </a:lnTo>
                  <a:lnTo>
                    <a:pt x="38" y="100"/>
                  </a:lnTo>
                  <a:lnTo>
                    <a:pt x="38" y="100"/>
                  </a:lnTo>
                  <a:lnTo>
                    <a:pt x="38" y="86"/>
                  </a:lnTo>
                  <a:lnTo>
                    <a:pt x="40" y="78"/>
                  </a:lnTo>
                  <a:lnTo>
                    <a:pt x="44" y="74"/>
                  </a:lnTo>
                  <a:lnTo>
                    <a:pt x="44" y="74"/>
                  </a:lnTo>
                  <a:lnTo>
                    <a:pt x="50" y="72"/>
                  </a:lnTo>
                  <a:lnTo>
                    <a:pt x="52" y="70"/>
                  </a:lnTo>
                  <a:lnTo>
                    <a:pt x="52" y="66"/>
                  </a:lnTo>
                  <a:lnTo>
                    <a:pt x="52" y="66"/>
                  </a:lnTo>
                  <a:lnTo>
                    <a:pt x="50" y="62"/>
                  </a:lnTo>
                  <a:lnTo>
                    <a:pt x="48" y="60"/>
                  </a:lnTo>
                  <a:lnTo>
                    <a:pt x="44" y="58"/>
                  </a:lnTo>
                  <a:lnTo>
                    <a:pt x="42" y="54"/>
                  </a:lnTo>
                  <a:lnTo>
                    <a:pt x="42" y="54"/>
                  </a:lnTo>
                  <a:lnTo>
                    <a:pt x="44" y="42"/>
                  </a:lnTo>
                  <a:lnTo>
                    <a:pt x="44" y="38"/>
                  </a:lnTo>
                  <a:lnTo>
                    <a:pt x="42" y="36"/>
                  </a:lnTo>
                  <a:lnTo>
                    <a:pt x="42" y="36"/>
                  </a:lnTo>
                  <a:lnTo>
                    <a:pt x="40" y="36"/>
                  </a:lnTo>
                  <a:lnTo>
                    <a:pt x="38" y="34"/>
                  </a:lnTo>
                  <a:lnTo>
                    <a:pt x="36" y="30"/>
                  </a:lnTo>
                  <a:lnTo>
                    <a:pt x="34" y="22"/>
                  </a:lnTo>
                  <a:lnTo>
                    <a:pt x="34" y="22"/>
                  </a:lnTo>
                  <a:lnTo>
                    <a:pt x="32" y="4"/>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0" name="Freeform 33"/>
            <p:cNvSpPr>
              <a:spLocks/>
            </p:cNvSpPr>
            <p:nvPr/>
          </p:nvSpPr>
          <p:spPr bwMode="auto">
            <a:xfrm>
              <a:off x="5614687" y="2290354"/>
              <a:ext cx="829066" cy="809527"/>
            </a:xfrm>
            <a:custGeom>
              <a:avLst/>
              <a:gdLst>
                <a:gd name="T0" fmla="*/ 14 w 420"/>
                <a:gd name="T1" fmla="*/ 2 h 400"/>
                <a:gd name="T2" fmla="*/ 26 w 420"/>
                <a:gd name="T3" fmla="*/ 8 h 400"/>
                <a:gd name="T4" fmla="*/ 28 w 420"/>
                <a:gd name="T5" fmla="*/ 24 h 400"/>
                <a:gd name="T6" fmla="*/ 40 w 420"/>
                <a:gd name="T7" fmla="*/ 56 h 400"/>
                <a:gd name="T8" fmla="*/ 56 w 420"/>
                <a:gd name="T9" fmla="*/ 78 h 400"/>
                <a:gd name="T10" fmla="*/ 78 w 420"/>
                <a:gd name="T11" fmla="*/ 94 h 400"/>
                <a:gd name="T12" fmla="*/ 88 w 420"/>
                <a:gd name="T13" fmla="*/ 114 h 400"/>
                <a:gd name="T14" fmla="*/ 92 w 420"/>
                <a:gd name="T15" fmla="*/ 116 h 400"/>
                <a:gd name="T16" fmla="*/ 148 w 420"/>
                <a:gd name="T17" fmla="*/ 118 h 400"/>
                <a:gd name="T18" fmla="*/ 160 w 420"/>
                <a:gd name="T19" fmla="*/ 124 h 400"/>
                <a:gd name="T20" fmla="*/ 160 w 420"/>
                <a:gd name="T21" fmla="*/ 144 h 400"/>
                <a:gd name="T22" fmla="*/ 178 w 420"/>
                <a:gd name="T23" fmla="*/ 168 h 400"/>
                <a:gd name="T24" fmla="*/ 188 w 420"/>
                <a:gd name="T25" fmla="*/ 184 h 400"/>
                <a:gd name="T26" fmla="*/ 210 w 420"/>
                <a:gd name="T27" fmla="*/ 194 h 400"/>
                <a:gd name="T28" fmla="*/ 226 w 420"/>
                <a:gd name="T29" fmla="*/ 194 h 400"/>
                <a:gd name="T30" fmla="*/ 236 w 420"/>
                <a:gd name="T31" fmla="*/ 188 h 400"/>
                <a:gd name="T32" fmla="*/ 240 w 420"/>
                <a:gd name="T33" fmla="*/ 182 h 400"/>
                <a:gd name="T34" fmla="*/ 248 w 420"/>
                <a:gd name="T35" fmla="*/ 184 h 400"/>
                <a:gd name="T36" fmla="*/ 250 w 420"/>
                <a:gd name="T37" fmla="*/ 176 h 400"/>
                <a:gd name="T38" fmla="*/ 252 w 420"/>
                <a:gd name="T39" fmla="*/ 170 h 400"/>
                <a:gd name="T40" fmla="*/ 264 w 420"/>
                <a:gd name="T41" fmla="*/ 176 h 400"/>
                <a:gd name="T42" fmla="*/ 284 w 420"/>
                <a:gd name="T43" fmla="*/ 190 h 400"/>
                <a:gd name="T44" fmla="*/ 324 w 420"/>
                <a:gd name="T45" fmla="*/ 202 h 400"/>
                <a:gd name="T46" fmla="*/ 334 w 420"/>
                <a:gd name="T47" fmla="*/ 200 h 400"/>
                <a:gd name="T48" fmla="*/ 348 w 420"/>
                <a:gd name="T49" fmla="*/ 200 h 400"/>
                <a:gd name="T50" fmla="*/ 364 w 420"/>
                <a:gd name="T51" fmla="*/ 210 h 400"/>
                <a:gd name="T52" fmla="*/ 374 w 420"/>
                <a:gd name="T53" fmla="*/ 224 h 400"/>
                <a:gd name="T54" fmla="*/ 392 w 420"/>
                <a:gd name="T55" fmla="*/ 250 h 400"/>
                <a:gd name="T56" fmla="*/ 398 w 420"/>
                <a:gd name="T57" fmla="*/ 252 h 400"/>
                <a:gd name="T58" fmla="*/ 406 w 420"/>
                <a:gd name="T59" fmla="*/ 264 h 400"/>
                <a:gd name="T60" fmla="*/ 408 w 420"/>
                <a:gd name="T61" fmla="*/ 280 h 400"/>
                <a:gd name="T62" fmla="*/ 410 w 420"/>
                <a:gd name="T63" fmla="*/ 288 h 400"/>
                <a:gd name="T64" fmla="*/ 398 w 420"/>
                <a:gd name="T65" fmla="*/ 300 h 400"/>
                <a:gd name="T66" fmla="*/ 390 w 420"/>
                <a:gd name="T67" fmla="*/ 314 h 400"/>
                <a:gd name="T68" fmla="*/ 406 w 420"/>
                <a:gd name="T69" fmla="*/ 348 h 400"/>
                <a:gd name="T70" fmla="*/ 418 w 420"/>
                <a:gd name="T71" fmla="*/ 368 h 400"/>
                <a:gd name="T72" fmla="*/ 418 w 420"/>
                <a:gd name="T73" fmla="*/ 388 h 400"/>
                <a:gd name="T74" fmla="*/ 406 w 420"/>
                <a:gd name="T75" fmla="*/ 400 h 400"/>
                <a:gd name="T76" fmla="*/ 364 w 420"/>
                <a:gd name="T77" fmla="*/ 390 h 400"/>
                <a:gd name="T78" fmla="*/ 282 w 420"/>
                <a:gd name="T79" fmla="*/ 368 h 400"/>
                <a:gd name="T80" fmla="*/ 278 w 420"/>
                <a:gd name="T81" fmla="*/ 364 h 400"/>
                <a:gd name="T82" fmla="*/ 284 w 420"/>
                <a:gd name="T83" fmla="*/ 350 h 400"/>
                <a:gd name="T84" fmla="*/ 296 w 420"/>
                <a:gd name="T85" fmla="*/ 336 h 400"/>
                <a:gd name="T86" fmla="*/ 288 w 420"/>
                <a:gd name="T87" fmla="*/ 310 h 400"/>
                <a:gd name="T88" fmla="*/ 272 w 420"/>
                <a:gd name="T89" fmla="*/ 290 h 400"/>
                <a:gd name="T90" fmla="*/ 256 w 420"/>
                <a:gd name="T91" fmla="*/ 284 h 400"/>
                <a:gd name="T92" fmla="*/ 204 w 420"/>
                <a:gd name="T93" fmla="*/ 232 h 400"/>
                <a:gd name="T94" fmla="*/ 194 w 420"/>
                <a:gd name="T95" fmla="*/ 222 h 400"/>
                <a:gd name="T96" fmla="*/ 178 w 420"/>
                <a:gd name="T97" fmla="*/ 216 h 400"/>
                <a:gd name="T98" fmla="*/ 176 w 420"/>
                <a:gd name="T99" fmla="*/ 200 h 400"/>
                <a:gd name="T100" fmla="*/ 164 w 420"/>
                <a:gd name="T101" fmla="*/ 200 h 400"/>
                <a:gd name="T102" fmla="*/ 162 w 420"/>
                <a:gd name="T103" fmla="*/ 202 h 400"/>
                <a:gd name="T104" fmla="*/ 162 w 420"/>
                <a:gd name="T105" fmla="*/ 218 h 400"/>
                <a:gd name="T106" fmla="*/ 152 w 420"/>
                <a:gd name="T107" fmla="*/ 220 h 400"/>
                <a:gd name="T108" fmla="*/ 144 w 420"/>
                <a:gd name="T109" fmla="*/ 214 h 400"/>
                <a:gd name="T110" fmla="*/ 136 w 420"/>
                <a:gd name="T111" fmla="*/ 216 h 400"/>
                <a:gd name="T112" fmla="*/ 130 w 420"/>
                <a:gd name="T113" fmla="*/ 2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 h="400">
                  <a:moveTo>
                    <a:pt x="0" y="0"/>
                  </a:moveTo>
                  <a:lnTo>
                    <a:pt x="0" y="0"/>
                  </a:lnTo>
                  <a:lnTo>
                    <a:pt x="14" y="2"/>
                  </a:lnTo>
                  <a:lnTo>
                    <a:pt x="24" y="4"/>
                  </a:lnTo>
                  <a:lnTo>
                    <a:pt x="26" y="6"/>
                  </a:lnTo>
                  <a:lnTo>
                    <a:pt x="26" y="8"/>
                  </a:lnTo>
                  <a:lnTo>
                    <a:pt x="26" y="8"/>
                  </a:lnTo>
                  <a:lnTo>
                    <a:pt x="26" y="18"/>
                  </a:lnTo>
                  <a:lnTo>
                    <a:pt x="28" y="24"/>
                  </a:lnTo>
                  <a:lnTo>
                    <a:pt x="30" y="32"/>
                  </a:lnTo>
                  <a:lnTo>
                    <a:pt x="30" y="32"/>
                  </a:lnTo>
                  <a:lnTo>
                    <a:pt x="40" y="56"/>
                  </a:lnTo>
                  <a:lnTo>
                    <a:pt x="44" y="64"/>
                  </a:lnTo>
                  <a:lnTo>
                    <a:pt x="50" y="72"/>
                  </a:lnTo>
                  <a:lnTo>
                    <a:pt x="56" y="78"/>
                  </a:lnTo>
                  <a:lnTo>
                    <a:pt x="64" y="84"/>
                  </a:lnTo>
                  <a:lnTo>
                    <a:pt x="64" y="84"/>
                  </a:lnTo>
                  <a:lnTo>
                    <a:pt x="78" y="94"/>
                  </a:lnTo>
                  <a:lnTo>
                    <a:pt x="86" y="102"/>
                  </a:lnTo>
                  <a:lnTo>
                    <a:pt x="88" y="108"/>
                  </a:lnTo>
                  <a:lnTo>
                    <a:pt x="88" y="114"/>
                  </a:lnTo>
                  <a:lnTo>
                    <a:pt x="88" y="114"/>
                  </a:lnTo>
                  <a:lnTo>
                    <a:pt x="90" y="116"/>
                  </a:lnTo>
                  <a:lnTo>
                    <a:pt x="92" y="116"/>
                  </a:lnTo>
                  <a:lnTo>
                    <a:pt x="100" y="118"/>
                  </a:lnTo>
                  <a:lnTo>
                    <a:pt x="122" y="118"/>
                  </a:lnTo>
                  <a:lnTo>
                    <a:pt x="148" y="118"/>
                  </a:lnTo>
                  <a:lnTo>
                    <a:pt x="160" y="118"/>
                  </a:lnTo>
                  <a:lnTo>
                    <a:pt x="160" y="118"/>
                  </a:lnTo>
                  <a:lnTo>
                    <a:pt x="160" y="124"/>
                  </a:lnTo>
                  <a:lnTo>
                    <a:pt x="158" y="130"/>
                  </a:lnTo>
                  <a:lnTo>
                    <a:pt x="158" y="138"/>
                  </a:lnTo>
                  <a:lnTo>
                    <a:pt x="160" y="144"/>
                  </a:lnTo>
                  <a:lnTo>
                    <a:pt x="162" y="148"/>
                  </a:lnTo>
                  <a:lnTo>
                    <a:pt x="162" y="148"/>
                  </a:lnTo>
                  <a:lnTo>
                    <a:pt x="178" y="168"/>
                  </a:lnTo>
                  <a:lnTo>
                    <a:pt x="184" y="178"/>
                  </a:lnTo>
                  <a:lnTo>
                    <a:pt x="188" y="184"/>
                  </a:lnTo>
                  <a:lnTo>
                    <a:pt x="188" y="184"/>
                  </a:lnTo>
                  <a:lnTo>
                    <a:pt x="192" y="188"/>
                  </a:lnTo>
                  <a:lnTo>
                    <a:pt x="200" y="192"/>
                  </a:lnTo>
                  <a:lnTo>
                    <a:pt x="210" y="194"/>
                  </a:lnTo>
                  <a:lnTo>
                    <a:pt x="216" y="196"/>
                  </a:lnTo>
                  <a:lnTo>
                    <a:pt x="216" y="196"/>
                  </a:lnTo>
                  <a:lnTo>
                    <a:pt x="226" y="194"/>
                  </a:lnTo>
                  <a:lnTo>
                    <a:pt x="232" y="192"/>
                  </a:lnTo>
                  <a:lnTo>
                    <a:pt x="236" y="188"/>
                  </a:lnTo>
                  <a:lnTo>
                    <a:pt x="236" y="188"/>
                  </a:lnTo>
                  <a:lnTo>
                    <a:pt x="236" y="182"/>
                  </a:lnTo>
                  <a:lnTo>
                    <a:pt x="238" y="182"/>
                  </a:lnTo>
                  <a:lnTo>
                    <a:pt x="240" y="182"/>
                  </a:lnTo>
                  <a:lnTo>
                    <a:pt x="240" y="182"/>
                  </a:lnTo>
                  <a:lnTo>
                    <a:pt x="246" y="184"/>
                  </a:lnTo>
                  <a:lnTo>
                    <a:pt x="248" y="184"/>
                  </a:lnTo>
                  <a:lnTo>
                    <a:pt x="250" y="182"/>
                  </a:lnTo>
                  <a:lnTo>
                    <a:pt x="250" y="182"/>
                  </a:lnTo>
                  <a:lnTo>
                    <a:pt x="250" y="176"/>
                  </a:lnTo>
                  <a:lnTo>
                    <a:pt x="250" y="172"/>
                  </a:lnTo>
                  <a:lnTo>
                    <a:pt x="252" y="170"/>
                  </a:lnTo>
                  <a:lnTo>
                    <a:pt x="252" y="170"/>
                  </a:lnTo>
                  <a:lnTo>
                    <a:pt x="254" y="170"/>
                  </a:lnTo>
                  <a:lnTo>
                    <a:pt x="256" y="170"/>
                  </a:lnTo>
                  <a:lnTo>
                    <a:pt x="264" y="176"/>
                  </a:lnTo>
                  <a:lnTo>
                    <a:pt x="272" y="184"/>
                  </a:lnTo>
                  <a:lnTo>
                    <a:pt x="284" y="190"/>
                  </a:lnTo>
                  <a:lnTo>
                    <a:pt x="284" y="190"/>
                  </a:lnTo>
                  <a:lnTo>
                    <a:pt x="298" y="196"/>
                  </a:lnTo>
                  <a:lnTo>
                    <a:pt x="308" y="200"/>
                  </a:lnTo>
                  <a:lnTo>
                    <a:pt x="324" y="202"/>
                  </a:lnTo>
                  <a:lnTo>
                    <a:pt x="324" y="202"/>
                  </a:lnTo>
                  <a:lnTo>
                    <a:pt x="330" y="202"/>
                  </a:lnTo>
                  <a:lnTo>
                    <a:pt x="334" y="200"/>
                  </a:lnTo>
                  <a:lnTo>
                    <a:pt x="334" y="200"/>
                  </a:lnTo>
                  <a:lnTo>
                    <a:pt x="344" y="200"/>
                  </a:lnTo>
                  <a:lnTo>
                    <a:pt x="348" y="200"/>
                  </a:lnTo>
                  <a:lnTo>
                    <a:pt x="352" y="200"/>
                  </a:lnTo>
                  <a:lnTo>
                    <a:pt x="352" y="200"/>
                  </a:lnTo>
                  <a:lnTo>
                    <a:pt x="364" y="210"/>
                  </a:lnTo>
                  <a:lnTo>
                    <a:pt x="370" y="216"/>
                  </a:lnTo>
                  <a:lnTo>
                    <a:pt x="374" y="224"/>
                  </a:lnTo>
                  <a:lnTo>
                    <a:pt x="374" y="224"/>
                  </a:lnTo>
                  <a:lnTo>
                    <a:pt x="378" y="232"/>
                  </a:lnTo>
                  <a:lnTo>
                    <a:pt x="386" y="242"/>
                  </a:lnTo>
                  <a:lnTo>
                    <a:pt x="392" y="250"/>
                  </a:lnTo>
                  <a:lnTo>
                    <a:pt x="396" y="252"/>
                  </a:lnTo>
                  <a:lnTo>
                    <a:pt x="398" y="252"/>
                  </a:lnTo>
                  <a:lnTo>
                    <a:pt x="398" y="252"/>
                  </a:lnTo>
                  <a:lnTo>
                    <a:pt x="402" y="254"/>
                  </a:lnTo>
                  <a:lnTo>
                    <a:pt x="404" y="256"/>
                  </a:lnTo>
                  <a:lnTo>
                    <a:pt x="406" y="264"/>
                  </a:lnTo>
                  <a:lnTo>
                    <a:pt x="406" y="276"/>
                  </a:lnTo>
                  <a:lnTo>
                    <a:pt x="406" y="276"/>
                  </a:lnTo>
                  <a:lnTo>
                    <a:pt x="408" y="280"/>
                  </a:lnTo>
                  <a:lnTo>
                    <a:pt x="410" y="284"/>
                  </a:lnTo>
                  <a:lnTo>
                    <a:pt x="410" y="288"/>
                  </a:lnTo>
                  <a:lnTo>
                    <a:pt x="410" y="288"/>
                  </a:lnTo>
                  <a:lnTo>
                    <a:pt x="408" y="290"/>
                  </a:lnTo>
                  <a:lnTo>
                    <a:pt x="404" y="294"/>
                  </a:lnTo>
                  <a:lnTo>
                    <a:pt x="398" y="300"/>
                  </a:lnTo>
                  <a:lnTo>
                    <a:pt x="394" y="306"/>
                  </a:lnTo>
                  <a:lnTo>
                    <a:pt x="394" y="306"/>
                  </a:lnTo>
                  <a:lnTo>
                    <a:pt x="390" y="314"/>
                  </a:lnTo>
                  <a:lnTo>
                    <a:pt x="392" y="324"/>
                  </a:lnTo>
                  <a:lnTo>
                    <a:pt x="396" y="334"/>
                  </a:lnTo>
                  <a:lnTo>
                    <a:pt x="406" y="348"/>
                  </a:lnTo>
                  <a:lnTo>
                    <a:pt x="406" y="348"/>
                  </a:lnTo>
                  <a:lnTo>
                    <a:pt x="418" y="366"/>
                  </a:lnTo>
                  <a:lnTo>
                    <a:pt x="418" y="368"/>
                  </a:lnTo>
                  <a:lnTo>
                    <a:pt x="418" y="368"/>
                  </a:lnTo>
                  <a:lnTo>
                    <a:pt x="420" y="374"/>
                  </a:lnTo>
                  <a:lnTo>
                    <a:pt x="418" y="388"/>
                  </a:lnTo>
                  <a:lnTo>
                    <a:pt x="416" y="394"/>
                  </a:lnTo>
                  <a:lnTo>
                    <a:pt x="412" y="398"/>
                  </a:lnTo>
                  <a:lnTo>
                    <a:pt x="406" y="400"/>
                  </a:lnTo>
                  <a:lnTo>
                    <a:pt x="394" y="398"/>
                  </a:lnTo>
                  <a:lnTo>
                    <a:pt x="394" y="398"/>
                  </a:lnTo>
                  <a:lnTo>
                    <a:pt x="364" y="390"/>
                  </a:lnTo>
                  <a:lnTo>
                    <a:pt x="324" y="382"/>
                  </a:lnTo>
                  <a:lnTo>
                    <a:pt x="292" y="374"/>
                  </a:lnTo>
                  <a:lnTo>
                    <a:pt x="282" y="368"/>
                  </a:lnTo>
                  <a:lnTo>
                    <a:pt x="278" y="366"/>
                  </a:lnTo>
                  <a:lnTo>
                    <a:pt x="278" y="364"/>
                  </a:lnTo>
                  <a:lnTo>
                    <a:pt x="278" y="364"/>
                  </a:lnTo>
                  <a:lnTo>
                    <a:pt x="278" y="360"/>
                  </a:lnTo>
                  <a:lnTo>
                    <a:pt x="280" y="356"/>
                  </a:lnTo>
                  <a:lnTo>
                    <a:pt x="284" y="350"/>
                  </a:lnTo>
                  <a:lnTo>
                    <a:pt x="292" y="344"/>
                  </a:lnTo>
                  <a:lnTo>
                    <a:pt x="296" y="336"/>
                  </a:lnTo>
                  <a:lnTo>
                    <a:pt x="296" y="336"/>
                  </a:lnTo>
                  <a:lnTo>
                    <a:pt x="296" y="332"/>
                  </a:lnTo>
                  <a:lnTo>
                    <a:pt x="294" y="326"/>
                  </a:lnTo>
                  <a:lnTo>
                    <a:pt x="288" y="310"/>
                  </a:lnTo>
                  <a:lnTo>
                    <a:pt x="284" y="302"/>
                  </a:lnTo>
                  <a:lnTo>
                    <a:pt x="278" y="296"/>
                  </a:lnTo>
                  <a:lnTo>
                    <a:pt x="272" y="290"/>
                  </a:lnTo>
                  <a:lnTo>
                    <a:pt x="264" y="288"/>
                  </a:lnTo>
                  <a:lnTo>
                    <a:pt x="264" y="288"/>
                  </a:lnTo>
                  <a:lnTo>
                    <a:pt x="256" y="284"/>
                  </a:lnTo>
                  <a:lnTo>
                    <a:pt x="246" y="276"/>
                  </a:lnTo>
                  <a:lnTo>
                    <a:pt x="224" y="254"/>
                  </a:lnTo>
                  <a:lnTo>
                    <a:pt x="204" y="232"/>
                  </a:lnTo>
                  <a:lnTo>
                    <a:pt x="198" y="224"/>
                  </a:lnTo>
                  <a:lnTo>
                    <a:pt x="194" y="222"/>
                  </a:lnTo>
                  <a:lnTo>
                    <a:pt x="194" y="222"/>
                  </a:lnTo>
                  <a:lnTo>
                    <a:pt x="186" y="220"/>
                  </a:lnTo>
                  <a:lnTo>
                    <a:pt x="178" y="216"/>
                  </a:lnTo>
                  <a:lnTo>
                    <a:pt x="178" y="216"/>
                  </a:lnTo>
                  <a:lnTo>
                    <a:pt x="178" y="212"/>
                  </a:lnTo>
                  <a:lnTo>
                    <a:pt x="176" y="208"/>
                  </a:lnTo>
                  <a:lnTo>
                    <a:pt x="176" y="200"/>
                  </a:lnTo>
                  <a:lnTo>
                    <a:pt x="176" y="200"/>
                  </a:lnTo>
                  <a:lnTo>
                    <a:pt x="170" y="200"/>
                  </a:lnTo>
                  <a:lnTo>
                    <a:pt x="164" y="200"/>
                  </a:lnTo>
                  <a:lnTo>
                    <a:pt x="162" y="200"/>
                  </a:lnTo>
                  <a:lnTo>
                    <a:pt x="162" y="202"/>
                  </a:lnTo>
                  <a:lnTo>
                    <a:pt x="162" y="202"/>
                  </a:lnTo>
                  <a:lnTo>
                    <a:pt x="162" y="212"/>
                  </a:lnTo>
                  <a:lnTo>
                    <a:pt x="162" y="216"/>
                  </a:lnTo>
                  <a:lnTo>
                    <a:pt x="162" y="218"/>
                  </a:lnTo>
                  <a:lnTo>
                    <a:pt x="162" y="218"/>
                  </a:lnTo>
                  <a:lnTo>
                    <a:pt x="156" y="218"/>
                  </a:lnTo>
                  <a:lnTo>
                    <a:pt x="152" y="220"/>
                  </a:lnTo>
                  <a:lnTo>
                    <a:pt x="150" y="218"/>
                  </a:lnTo>
                  <a:lnTo>
                    <a:pt x="150" y="218"/>
                  </a:lnTo>
                  <a:lnTo>
                    <a:pt x="144" y="214"/>
                  </a:lnTo>
                  <a:lnTo>
                    <a:pt x="142" y="214"/>
                  </a:lnTo>
                  <a:lnTo>
                    <a:pt x="138" y="214"/>
                  </a:lnTo>
                  <a:lnTo>
                    <a:pt x="136" y="216"/>
                  </a:lnTo>
                  <a:lnTo>
                    <a:pt x="134" y="222"/>
                  </a:lnTo>
                  <a:lnTo>
                    <a:pt x="132" y="232"/>
                  </a:lnTo>
                  <a:lnTo>
                    <a:pt x="130" y="2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1" name="Freeform 34"/>
            <p:cNvSpPr>
              <a:spLocks/>
            </p:cNvSpPr>
            <p:nvPr/>
          </p:nvSpPr>
          <p:spPr bwMode="auto">
            <a:xfrm>
              <a:off x="5673906" y="1865352"/>
              <a:ext cx="1247547" cy="935004"/>
            </a:xfrm>
            <a:custGeom>
              <a:avLst/>
              <a:gdLst>
                <a:gd name="T0" fmla="*/ 18 w 632"/>
                <a:gd name="T1" fmla="*/ 242 h 462"/>
                <a:gd name="T2" fmla="*/ 32 w 632"/>
                <a:gd name="T3" fmla="*/ 240 h 462"/>
                <a:gd name="T4" fmla="*/ 66 w 632"/>
                <a:gd name="T5" fmla="*/ 238 h 462"/>
                <a:gd name="T6" fmla="*/ 82 w 632"/>
                <a:gd name="T7" fmla="*/ 236 h 462"/>
                <a:gd name="T8" fmla="*/ 106 w 632"/>
                <a:gd name="T9" fmla="*/ 222 h 462"/>
                <a:gd name="T10" fmla="*/ 134 w 632"/>
                <a:gd name="T11" fmla="*/ 220 h 462"/>
                <a:gd name="T12" fmla="*/ 158 w 632"/>
                <a:gd name="T13" fmla="*/ 216 h 462"/>
                <a:gd name="T14" fmla="*/ 158 w 632"/>
                <a:gd name="T15" fmla="*/ 172 h 462"/>
                <a:gd name="T16" fmla="*/ 162 w 632"/>
                <a:gd name="T17" fmla="*/ 160 h 462"/>
                <a:gd name="T18" fmla="*/ 186 w 632"/>
                <a:gd name="T19" fmla="*/ 162 h 462"/>
                <a:gd name="T20" fmla="*/ 212 w 632"/>
                <a:gd name="T21" fmla="*/ 148 h 462"/>
                <a:gd name="T22" fmla="*/ 212 w 632"/>
                <a:gd name="T23" fmla="*/ 122 h 462"/>
                <a:gd name="T24" fmla="*/ 206 w 632"/>
                <a:gd name="T25" fmla="*/ 94 h 462"/>
                <a:gd name="T26" fmla="*/ 228 w 632"/>
                <a:gd name="T27" fmla="*/ 76 h 462"/>
                <a:gd name="T28" fmla="*/ 230 w 632"/>
                <a:gd name="T29" fmla="*/ 64 h 462"/>
                <a:gd name="T30" fmla="*/ 254 w 632"/>
                <a:gd name="T31" fmla="*/ 48 h 462"/>
                <a:gd name="T32" fmla="*/ 280 w 632"/>
                <a:gd name="T33" fmla="*/ 38 h 462"/>
                <a:gd name="T34" fmla="*/ 312 w 632"/>
                <a:gd name="T35" fmla="*/ 36 h 462"/>
                <a:gd name="T36" fmla="*/ 362 w 632"/>
                <a:gd name="T37" fmla="*/ 26 h 462"/>
                <a:gd name="T38" fmla="*/ 406 w 632"/>
                <a:gd name="T39" fmla="*/ 20 h 462"/>
                <a:gd name="T40" fmla="*/ 440 w 632"/>
                <a:gd name="T41" fmla="*/ 0 h 462"/>
                <a:gd name="T42" fmla="*/ 496 w 632"/>
                <a:gd name="T43" fmla="*/ 26 h 462"/>
                <a:gd name="T44" fmla="*/ 506 w 632"/>
                <a:gd name="T45" fmla="*/ 42 h 462"/>
                <a:gd name="T46" fmla="*/ 500 w 632"/>
                <a:gd name="T47" fmla="*/ 70 h 462"/>
                <a:gd name="T48" fmla="*/ 538 w 632"/>
                <a:gd name="T49" fmla="*/ 78 h 462"/>
                <a:gd name="T50" fmla="*/ 574 w 632"/>
                <a:gd name="T51" fmla="*/ 84 h 462"/>
                <a:gd name="T52" fmla="*/ 592 w 632"/>
                <a:gd name="T53" fmla="*/ 106 h 462"/>
                <a:gd name="T54" fmla="*/ 598 w 632"/>
                <a:gd name="T55" fmla="*/ 156 h 462"/>
                <a:gd name="T56" fmla="*/ 630 w 632"/>
                <a:gd name="T57" fmla="*/ 242 h 462"/>
                <a:gd name="T58" fmla="*/ 608 w 632"/>
                <a:gd name="T59" fmla="*/ 288 h 462"/>
                <a:gd name="T60" fmla="*/ 576 w 632"/>
                <a:gd name="T61" fmla="*/ 296 h 462"/>
                <a:gd name="T62" fmla="*/ 540 w 632"/>
                <a:gd name="T63" fmla="*/ 268 h 462"/>
                <a:gd name="T64" fmla="*/ 494 w 632"/>
                <a:gd name="T65" fmla="*/ 282 h 462"/>
                <a:gd name="T66" fmla="*/ 426 w 632"/>
                <a:gd name="T67" fmla="*/ 290 h 462"/>
                <a:gd name="T68" fmla="*/ 390 w 632"/>
                <a:gd name="T69" fmla="*/ 308 h 462"/>
                <a:gd name="T70" fmla="*/ 362 w 632"/>
                <a:gd name="T71" fmla="*/ 338 h 462"/>
                <a:gd name="T72" fmla="*/ 350 w 632"/>
                <a:gd name="T73" fmla="*/ 346 h 462"/>
                <a:gd name="T74" fmla="*/ 312 w 632"/>
                <a:gd name="T75" fmla="*/ 360 h 462"/>
                <a:gd name="T76" fmla="*/ 340 w 632"/>
                <a:gd name="T77" fmla="*/ 366 h 462"/>
                <a:gd name="T78" fmla="*/ 360 w 632"/>
                <a:gd name="T79" fmla="*/ 372 h 462"/>
                <a:gd name="T80" fmla="*/ 366 w 632"/>
                <a:gd name="T81" fmla="*/ 374 h 462"/>
                <a:gd name="T82" fmla="*/ 370 w 632"/>
                <a:gd name="T83" fmla="*/ 366 h 462"/>
                <a:gd name="T84" fmla="*/ 380 w 632"/>
                <a:gd name="T85" fmla="*/ 372 h 462"/>
                <a:gd name="T86" fmla="*/ 384 w 632"/>
                <a:gd name="T87" fmla="*/ 388 h 462"/>
                <a:gd name="T88" fmla="*/ 384 w 632"/>
                <a:gd name="T89" fmla="*/ 398 h 462"/>
                <a:gd name="T90" fmla="*/ 398 w 632"/>
                <a:gd name="T91" fmla="*/ 398 h 462"/>
                <a:gd name="T92" fmla="*/ 410 w 632"/>
                <a:gd name="T93" fmla="*/ 396 h 462"/>
                <a:gd name="T94" fmla="*/ 420 w 632"/>
                <a:gd name="T95" fmla="*/ 424 h 462"/>
                <a:gd name="T96" fmla="*/ 402 w 632"/>
                <a:gd name="T97" fmla="*/ 418 h 462"/>
                <a:gd name="T98" fmla="*/ 396 w 632"/>
                <a:gd name="T99" fmla="*/ 428 h 462"/>
                <a:gd name="T100" fmla="*/ 384 w 632"/>
                <a:gd name="T101" fmla="*/ 428 h 462"/>
                <a:gd name="T102" fmla="*/ 378 w 632"/>
                <a:gd name="T103" fmla="*/ 404 h 462"/>
                <a:gd name="T104" fmla="*/ 374 w 632"/>
                <a:gd name="T105" fmla="*/ 392 h 462"/>
                <a:gd name="T106" fmla="*/ 358 w 632"/>
                <a:gd name="T107" fmla="*/ 398 h 462"/>
                <a:gd name="T108" fmla="*/ 360 w 632"/>
                <a:gd name="T109" fmla="*/ 414 h 462"/>
                <a:gd name="T110" fmla="*/ 370 w 632"/>
                <a:gd name="T111" fmla="*/ 42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32" h="462">
                  <a:moveTo>
                    <a:pt x="0" y="236"/>
                  </a:moveTo>
                  <a:lnTo>
                    <a:pt x="0" y="236"/>
                  </a:lnTo>
                  <a:lnTo>
                    <a:pt x="8" y="238"/>
                  </a:lnTo>
                  <a:lnTo>
                    <a:pt x="18" y="242"/>
                  </a:lnTo>
                  <a:lnTo>
                    <a:pt x="18" y="242"/>
                  </a:lnTo>
                  <a:lnTo>
                    <a:pt x="22" y="242"/>
                  </a:lnTo>
                  <a:lnTo>
                    <a:pt x="26" y="242"/>
                  </a:lnTo>
                  <a:lnTo>
                    <a:pt x="32" y="240"/>
                  </a:lnTo>
                  <a:lnTo>
                    <a:pt x="38" y="238"/>
                  </a:lnTo>
                  <a:lnTo>
                    <a:pt x="38" y="238"/>
                  </a:lnTo>
                  <a:lnTo>
                    <a:pt x="56" y="238"/>
                  </a:lnTo>
                  <a:lnTo>
                    <a:pt x="66" y="238"/>
                  </a:lnTo>
                  <a:lnTo>
                    <a:pt x="76" y="238"/>
                  </a:lnTo>
                  <a:lnTo>
                    <a:pt x="76" y="238"/>
                  </a:lnTo>
                  <a:lnTo>
                    <a:pt x="80" y="238"/>
                  </a:lnTo>
                  <a:lnTo>
                    <a:pt x="82" y="236"/>
                  </a:lnTo>
                  <a:lnTo>
                    <a:pt x="90" y="232"/>
                  </a:lnTo>
                  <a:lnTo>
                    <a:pt x="98" y="226"/>
                  </a:lnTo>
                  <a:lnTo>
                    <a:pt x="102" y="224"/>
                  </a:lnTo>
                  <a:lnTo>
                    <a:pt x="106" y="222"/>
                  </a:lnTo>
                  <a:lnTo>
                    <a:pt x="106" y="222"/>
                  </a:lnTo>
                  <a:lnTo>
                    <a:pt x="118" y="222"/>
                  </a:lnTo>
                  <a:lnTo>
                    <a:pt x="134" y="220"/>
                  </a:lnTo>
                  <a:lnTo>
                    <a:pt x="134" y="220"/>
                  </a:lnTo>
                  <a:lnTo>
                    <a:pt x="144" y="220"/>
                  </a:lnTo>
                  <a:lnTo>
                    <a:pt x="156" y="218"/>
                  </a:lnTo>
                  <a:lnTo>
                    <a:pt x="156" y="218"/>
                  </a:lnTo>
                  <a:lnTo>
                    <a:pt x="158" y="216"/>
                  </a:lnTo>
                  <a:lnTo>
                    <a:pt x="160" y="214"/>
                  </a:lnTo>
                  <a:lnTo>
                    <a:pt x="162" y="208"/>
                  </a:lnTo>
                  <a:lnTo>
                    <a:pt x="162" y="190"/>
                  </a:lnTo>
                  <a:lnTo>
                    <a:pt x="158" y="172"/>
                  </a:lnTo>
                  <a:lnTo>
                    <a:pt x="158" y="164"/>
                  </a:lnTo>
                  <a:lnTo>
                    <a:pt x="158" y="162"/>
                  </a:lnTo>
                  <a:lnTo>
                    <a:pt x="158" y="162"/>
                  </a:lnTo>
                  <a:lnTo>
                    <a:pt x="162" y="160"/>
                  </a:lnTo>
                  <a:lnTo>
                    <a:pt x="164" y="160"/>
                  </a:lnTo>
                  <a:lnTo>
                    <a:pt x="172" y="160"/>
                  </a:lnTo>
                  <a:lnTo>
                    <a:pt x="186" y="162"/>
                  </a:lnTo>
                  <a:lnTo>
                    <a:pt x="186" y="162"/>
                  </a:lnTo>
                  <a:lnTo>
                    <a:pt x="194" y="160"/>
                  </a:lnTo>
                  <a:lnTo>
                    <a:pt x="200" y="158"/>
                  </a:lnTo>
                  <a:lnTo>
                    <a:pt x="206" y="154"/>
                  </a:lnTo>
                  <a:lnTo>
                    <a:pt x="212" y="148"/>
                  </a:lnTo>
                  <a:lnTo>
                    <a:pt x="216" y="138"/>
                  </a:lnTo>
                  <a:lnTo>
                    <a:pt x="218" y="130"/>
                  </a:lnTo>
                  <a:lnTo>
                    <a:pt x="218" y="130"/>
                  </a:lnTo>
                  <a:lnTo>
                    <a:pt x="212" y="122"/>
                  </a:lnTo>
                  <a:lnTo>
                    <a:pt x="208" y="110"/>
                  </a:lnTo>
                  <a:lnTo>
                    <a:pt x="208" y="110"/>
                  </a:lnTo>
                  <a:lnTo>
                    <a:pt x="206" y="100"/>
                  </a:lnTo>
                  <a:lnTo>
                    <a:pt x="206" y="94"/>
                  </a:lnTo>
                  <a:lnTo>
                    <a:pt x="210" y="92"/>
                  </a:lnTo>
                  <a:lnTo>
                    <a:pt x="210" y="92"/>
                  </a:lnTo>
                  <a:lnTo>
                    <a:pt x="220" y="86"/>
                  </a:lnTo>
                  <a:lnTo>
                    <a:pt x="228" y="76"/>
                  </a:lnTo>
                  <a:lnTo>
                    <a:pt x="228" y="76"/>
                  </a:lnTo>
                  <a:lnTo>
                    <a:pt x="230" y="72"/>
                  </a:lnTo>
                  <a:lnTo>
                    <a:pt x="230" y="68"/>
                  </a:lnTo>
                  <a:lnTo>
                    <a:pt x="230" y="64"/>
                  </a:lnTo>
                  <a:lnTo>
                    <a:pt x="234" y="62"/>
                  </a:lnTo>
                  <a:lnTo>
                    <a:pt x="234" y="62"/>
                  </a:lnTo>
                  <a:lnTo>
                    <a:pt x="242" y="56"/>
                  </a:lnTo>
                  <a:lnTo>
                    <a:pt x="254" y="48"/>
                  </a:lnTo>
                  <a:lnTo>
                    <a:pt x="268" y="40"/>
                  </a:lnTo>
                  <a:lnTo>
                    <a:pt x="274" y="38"/>
                  </a:lnTo>
                  <a:lnTo>
                    <a:pt x="280" y="38"/>
                  </a:lnTo>
                  <a:lnTo>
                    <a:pt x="280" y="38"/>
                  </a:lnTo>
                  <a:lnTo>
                    <a:pt x="300" y="42"/>
                  </a:lnTo>
                  <a:lnTo>
                    <a:pt x="310" y="42"/>
                  </a:lnTo>
                  <a:lnTo>
                    <a:pt x="310" y="42"/>
                  </a:lnTo>
                  <a:lnTo>
                    <a:pt x="312" y="36"/>
                  </a:lnTo>
                  <a:lnTo>
                    <a:pt x="316" y="32"/>
                  </a:lnTo>
                  <a:lnTo>
                    <a:pt x="320" y="30"/>
                  </a:lnTo>
                  <a:lnTo>
                    <a:pt x="320" y="30"/>
                  </a:lnTo>
                  <a:lnTo>
                    <a:pt x="362" y="26"/>
                  </a:lnTo>
                  <a:lnTo>
                    <a:pt x="390" y="24"/>
                  </a:lnTo>
                  <a:lnTo>
                    <a:pt x="400" y="22"/>
                  </a:lnTo>
                  <a:lnTo>
                    <a:pt x="406" y="20"/>
                  </a:lnTo>
                  <a:lnTo>
                    <a:pt x="406" y="20"/>
                  </a:lnTo>
                  <a:lnTo>
                    <a:pt x="422" y="6"/>
                  </a:lnTo>
                  <a:lnTo>
                    <a:pt x="432" y="2"/>
                  </a:lnTo>
                  <a:lnTo>
                    <a:pt x="436" y="0"/>
                  </a:lnTo>
                  <a:lnTo>
                    <a:pt x="440" y="0"/>
                  </a:lnTo>
                  <a:lnTo>
                    <a:pt x="440" y="0"/>
                  </a:lnTo>
                  <a:lnTo>
                    <a:pt x="456" y="6"/>
                  </a:lnTo>
                  <a:lnTo>
                    <a:pt x="476" y="16"/>
                  </a:lnTo>
                  <a:lnTo>
                    <a:pt x="496" y="26"/>
                  </a:lnTo>
                  <a:lnTo>
                    <a:pt x="502" y="32"/>
                  </a:lnTo>
                  <a:lnTo>
                    <a:pt x="506" y="36"/>
                  </a:lnTo>
                  <a:lnTo>
                    <a:pt x="506" y="36"/>
                  </a:lnTo>
                  <a:lnTo>
                    <a:pt x="506" y="42"/>
                  </a:lnTo>
                  <a:lnTo>
                    <a:pt x="504" y="46"/>
                  </a:lnTo>
                  <a:lnTo>
                    <a:pt x="500" y="58"/>
                  </a:lnTo>
                  <a:lnTo>
                    <a:pt x="500" y="64"/>
                  </a:lnTo>
                  <a:lnTo>
                    <a:pt x="500" y="70"/>
                  </a:lnTo>
                  <a:lnTo>
                    <a:pt x="502" y="72"/>
                  </a:lnTo>
                  <a:lnTo>
                    <a:pt x="508" y="74"/>
                  </a:lnTo>
                  <a:lnTo>
                    <a:pt x="508" y="74"/>
                  </a:lnTo>
                  <a:lnTo>
                    <a:pt x="538" y="78"/>
                  </a:lnTo>
                  <a:lnTo>
                    <a:pt x="554" y="78"/>
                  </a:lnTo>
                  <a:lnTo>
                    <a:pt x="566" y="82"/>
                  </a:lnTo>
                  <a:lnTo>
                    <a:pt x="566" y="82"/>
                  </a:lnTo>
                  <a:lnTo>
                    <a:pt x="574" y="84"/>
                  </a:lnTo>
                  <a:lnTo>
                    <a:pt x="580" y="90"/>
                  </a:lnTo>
                  <a:lnTo>
                    <a:pt x="586" y="96"/>
                  </a:lnTo>
                  <a:lnTo>
                    <a:pt x="592" y="106"/>
                  </a:lnTo>
                  <a:lnTo>
                    <a:pt x="592" y="106"/>
                  </a:lnTo>
                  <a:lnTo>
                    <a:pt x="594" y="120"/>
                  </a:lnTo>
                  <a:lnTo>
                    <a:pt x="596" y="136"/>
                  </a:lnTo>
                  <a:lnTo>
                    <a:pt x="598" y="156"/>
                  </a:lnTo>
                  <a:lnTo>
                    <a:pt x="598" y="156"/>
                  </a:lnTo>
                  <a:lnTo>
                    <a:pt x="630" y="228"/>
                  </a:lnTo>
                  <a:lnTo>
                    <a:pt x="630" y="228"/>
                  </a:lnTo>
                  <a:lnTo>
                    <a:pt x="632" y="232"/>
                  </a:lnTo>
                  <a:lnTo>
                    <a:pt x="630" y="242"/>
                  </a:lnTo>
                  <a:lnTo>
                    <a:pt x="628" y="254"/>
                  </a:lnTo>
                  <a:lnTo>
                    <a:pt x="624" y="266"/>
                  </a:lnTo>
                  <a:lnTo>
                    <a:pt x="618" y="278"/>
                  </a:lnTo>
                  <a:lnTo>
                    <a:pt x="608" y="288"/>
                  </a:lnTo>
                  <a:lnTo>
                    <a:pt x="602" y="292"/>
                  </a:lnTo>
                  <a:lnTo>
                    <a:pt x="594" y="294"/>
                  </a:lnTo>
                  <a:lnTo>
                    <a:pt x="586" y="296"/>
                  </a:lnTo>
                  <a:lnTo>
                    <a:pt x="576" y="296"/>
                  </a:lnTo>
                  <a:lnTo>
                    <a:pt x="576" y="296"/>
                  </a:lnTo>
                  <a:lnTo>
                    <a:pt x="560" y="280"/>
                  </a:lnTo>
                  <a:lnTo>
                    <a:pt x="546" y="272"/>
                  </a:lnTo>
                  <a:lnTo>
                    <a:pt x="540" y="268"/>
                  </a:lnTo>
                  <a:lnTo>
                    <a:pt x="534" y="268"/>
                  </a:lnTo>
                  <a:lnTo>
                    <a:pt x="534" y="268"/>
                  </a:lnTo>
                  <a:lnTo>
                    <a:pt x="510" y="278"/>
                  </a:lnTo>
                  <a:lnTo>
                    <a:pt x="494" y="282"/>
                  </a:lnTo>
                  <a:lnTo>
                    <a:pt x="482" y="286"/>
                  </a:lnTo>
                  <a:lnTo>
                    <a:pt x="482" y="286"/>
                  </a:lnTo>
                  <a:lnTo>
                    <a:pt x="454" y="286"/>
                  </a:lnTo>
                  <a:lnTo>
                    <a:pt x="426" y="290"/>
                  </a:lnTo>
                  <a:lnTo>
                    <a:pt x="426" y="290"/>
                  </a:lnTo>
                  <a:lnTo>
                    <a:pt x="418" y="292"/>
                  </a:lnTo>
                  <a:lnTo>
                    <a:pt x="410" y="296"/>
                  </a:lnTo>
                  <a:lnTo>
                    <a:pt x="390" y="308"/>
                  </a:lnTo>
                  <a:lnTo>
                    <a:pt x="372" y="322"/>
                  </a:lnTo>
                  <a:lnTo>
                    <a:pt x="366" y="330"/>
                  </a:lnTo>
                  <a:lnTo>
                    <a:pt x="362" y="338"/>
                  </a:lnTo>
                  <a:lnTo>
                    <a:pt x="362" y="338"/>
                  </a:lnTo>
                  <a:lnTo>
                    <a:pt x="358" y="342"/>
                  </a:lnTo>
                  <a:lnTo>
                    <a:pt x="356" y="346"/>
                  </a:lnTo>
                  <a:lnTo>
                    <a:pt x="352" y="346"/>
                  </a:lnTo>
                  <a:lnTo>
                    <a:pt x="350" y="346"/>
                  </a:lnTo>
                  <a:lnTo>
                    <a:pt x="346" y="344"/>
                  </a:lnTo>
                  <a:lnTo>
                    <a:pt x="342" y="342"/>
                  </a:lnTo>
                  <a:lnTo>
                    <a:pt x="342" y="342"/>
                  </a:lnTo>
                  <a:lnTo>
                    <a:pt x="312" y="360"/>
                  </a:lnTo>
                  <a:lnTo>
                    <a:pt x="312" y="360"/>
                  </a:lnTo>
                  <a:lnTo>
                    <a:pt x="322" y="364"/>
                  </a:lnTo>
                  <a:lnTo>
                    <a:pt x="332" y="366"/>
                  </a:lnTo>
                  <a:lnTo>
                    <a:pt x="340" y="366"/>
                  </a:lnTo>
                  <a:lnTo>
                    <a:pt x="340" y="366"/>
                  </a:lnTo>
                  <a:lnTo>
                    <a:pt x="346" y="364"/>
                  </a:lnTo>
                  <a:lnTo>
                    <a:pt x="352" y="366"/>
                  </a:lnTo>
                  <a:lnTo>
                    <a:pt x="360" y="372"/>
                  </a:lnTo>
                  <a:lnTo>
                    <a:pt x="360" y="372"/>
                  </a:lnTo>
                  <a:lnTo>
                    <a:pt x="362" y="374"/>
                  </a:lnTo>
                  <a:lnTo>
                    <a:pt x="364" y="376"/>
                  </a:lnTo>
                  <a:lnTo>
                    <a:pt x="366" y="374"/>
                  </a:lnTo>
                  <a:lnTo>
                    <a:pt x="366" y="374"/>
                  </a:lnTo>
                  <a:lnTo>
                    <a:pt x="368" y="372"/>
                  </a:lnTo>
                  <a:lnTo>
                    <a:pt x="368" y="368"/>
                  </a:lnTo>
                  <a:lnTo>
                    <a:pt x="370" y="366"/>
                  </a:lnTo>
                  <a:lnTo>
                    <a:pt x="372" y="366"/>
                  </a:lnTo>
                  <a:lnTo>
                    <a:pt x="372" y="366"/>
                  </a:lnTo>
                  <a:lnTo>
                    <a:pt x="376" y="368"/>
                  </a:lnTo>
                  <a:lnTo>
                    <a:pt x="380" y="372"/>
                  </a:lnTo>
                  <a:lnTo>
                    <a:pt x="384" y="376"/>
                  </a:lnTo>
                  <a:lnTo>
                    <a:pt x="386" y="380"/>
                  </a:lnTo>
                  <a:lnTo>
                    <a:pt x="386" y="380"/>
                  </a:lnTo>
                  <a:lnTo>
                    <a:pt x="384" y="388"/>
                  </a:lnTo>
                  <a:lnTo>
                    <a:pt x="382" y="394"/>
                  </a:lnTo>
                  <a:lnTo>
                    <a:pt x="382" y="394"/>
                  </a:lnTo>
                  <a:lnTo>
                    <a:pt x="384" y="396"/>
                  </a:lnTo>
                  <a:lnTo>
                    <a:pt x="384" y="398"/>
                  </a:lnTo>
                  <a:lnTo>
                    <a:pt x="388" y="400"/>
                  </a:lnTo>
                  <a:lnTo>
                    <a:pt x="394" y="400"/>
                  </a:lnTo>
                  <a:lnTo>
                    <a:pt x="394" y="400"/>
                  </a:lnTo>
                  <a:lnTo>
                    <a:pt x="398" y="398"/>
                  </a:lnTo>
                  <a:lnTo>
                    <a:pt x="402" y="396"/>
                  </a:lnTo>
                  <a:lnTo>
                    <a:pt x="406" y="396"/>
                  </a:lnTo>
                  <a:lnTo>
                    <a:pt x="410" y="396"/>
                  </a:lnTo>
                  <a:lnTo>
                    <a:pt x="410" y="396"/>
                  </a:lnTo>
                  <a:lnTo>
                    <a:pt x="414" y="402"/>
                  </a:lnTo>
                  <a:lnTo>
                    <a:pt x="416" y="412"/>
                  </a:lnTo>
                  <a:lnTo>
                    <a:pt x="420" y="424"/>
                  </a:lnTo>
                  <a:lnTo>
                    <a:pt x="420" y="424"/>
                  </a:lnTo>
                  <a:lnTo>
                    <a:pt x="412" y="420"/>
                  </a:lnTo>
                  <a:lnTo>
                    <a:pt x="408" y="418"/>
                  </a:lnTo>
                  <a:lnTo>
                    <a:pt x="404" y="416"/>
                  </a:lnTo>
                  <a:lnTo>
                    <a:pt x="402" y="418"/>
                  </a:lnTo>
                  <a:lnTo>
                    <a:pt x="402" y="418"/>
                  </a:lnTo>
                  <a:lnTo>
                    <a:pt x="398" y="422"/>
                  </a:lnTo>
                  <a:lnTo>
                    <a:pt x="398" y="426"/>
                  </a:lnTo>
                  <a:lnTo>
                    <a:pt x="396" y="428"/>
                  </a:lnTo>
                  <a:lnTo>
                    <a:pt x="394" y="430"/>
                  </a:lnTo>
                  <a:lnTo>
                    <a:pt x="394" y="430"/>
                  </a:lnTo>
                  <a:lnTo>
                    <a:pt x="386" y="430"/>
                  </a:lnTo>
                  <a:lnTo>
                    <a:pt x="384" y="428"/>
                  </a:lnTo>
                  <a:lnTo>
                    <a:pt x="382" y="426"/>
                  </a:lnTo>
                  <a:lnTo>
                    <a:pt x="382" y="426"/>
                  </a:lnTo>
                  <a:lnTo>
                    <a:pt x="378" y="414"/>
                  </a:lnTo>
                  <a:lnTo>
                    <a:pt x="378" y="404"/>
                  </a:lnTo>
                  <a:lnTo>
                    <a:pt x="378" y="404"/>
                  </a:lnTo>
                  <a:lnTo>
                    <a:pt x="378" y="400"/>
                  </a:lnTo>
                  <a:lnTo>
                    <a:pt x="376" y="394"/>
                  </a:lnTo>
                  <a:lnTo>
                    <a:pt x="374" y="392"/>
                  </a:lnTo>
                  <a:lnTo>
                    <a:pt x="366" y="392"/>
                  </a:lnTo>
                  <a:lnTo>
                    <a:pt x="366" y="392"/>
                  </a:lnTo>
                  <a:lnTo>
                    <a:pt x="360" y="394"/>
                  </a:lnTo>
                  <a:lnTo>
                    <a:pt x="358" y="398"/>
                  </a:lnTo>
                  <a:lnTo>
                    <a:pt x="358" y="402"/>
                  </a:lnTo>
                  <a:lnTo>
                    <a:pt x="358" y="406"/>
                  </a:lnTo>
                  <a:lnTo>
                    <a:pt x="358" y="406"/>
                  </a:lnTo>
                  <a:lnTo>
                    <a:pt x="360" y="414"/>
                  </a:lnTo>
                  <a:lnTo>
                    <a:pt x="362" y="420"/>
                  </a:lnTo>
                  <a:lnTo>
                    <a:pt x="368" y="424"/>
                  </a:lnTo>
                  <a:lnTo>
                    <a:pt x="368" y="424"/>
                  </a:lnTo>
                  <a:lnTo>
                    <a:pt x="370" y="426"/>
                  </a:lnTo>
                  <a:lnTo>
                    <a:pt x="372" y="430"/>
                  </a:lnTo>
                  <a:lnTo>
                    <a:pt x="372" y="444"/>
                  </a:lnTo>
                  <a:lnTo>
                    <a:pt x="372" y="46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2" name="Freeform 35"/>
            <p:cNvSpPr>
              <a:spLocks/>
            </p:cNvSpPr>
            <p:nvPr/>
          </p:nvSpPr>
          <p:spPr bwMode="auto">
            <a:xfrm>
              <a:off x="5705489" y="2359164"/>
              <a:ext cx="260564" cy="194287"/>
            </a:xfrm>
            <a:custGeom>
              <a:avLst/>
              <a:gdLst>
                <a:gd name="T0" fmla="*/ 0 w 132"/>
                <a:gd name="T1" fmla="*/ 20 h 96"/>
                <a:gd name="T2" fmla="*/ 0 w 132"/>
                <a:gd name="T3" fmla="*/ 20 h 96"/>
                <a:gd name="T4" fmla="*/ 22 w 132"/>
                <a:gd name="T5" fmla="*/ 22 h 96"/>
                <a:gd name="T6" fmla="*/ 40 w 132"/>
                <a:gd name="T7" fmla="*/ 24 h 96"/>
                <a:gd name="T8" fmla="*/ 54 w 132"/>
                <a:gd name="T9" fmla="*/ 28 h 96"/>
                <a:gd name="T10" fmla="*/ 54 w 132"/>
                <a:gd name="T11" fmla="*/ 28 h 96"/>
                <a:gd name="T12" fmla="*/ 60 w 132"/>
                <a:gd name="T13" fmla="*/ 28 h 96"/>
                <a:gd name="T14" fmla="*/ 64 w 132"/>
                <a:gd name="T15" fmla="*/ 26 h 96"/>
                <a:gd name="T16" fmla="*/ 66 w 132"/>
                <a:gd name="T17" fmla="*/ 22 h 96"/>
                <a:gd name="T18" fmla="*/ 68 w 132"/>
                <a:gd name="T19" fmla="*/ 18 h 96"/>
                <a:gd name="T20" fmla="*/ 68 w 132"/>
                <a:gd name="T21" fmla="*/ 8 h 96"/>
                <a:gd name="T22" fmla="*/ 68 w 132"/>
                <a:gd name="T23" fmla="*/ 2 h 96"/>
                <a:gd name="T24" fmla="*/ 68 w 132"/>
                <a:gd name="T25" fmla="*/ 2 h 96"/>
                <a:gd name="T26" fmla="*/ 70 w 132"/>
                <a:gd name="T27" fmla="*/ 0 h 96"/>
                <a:gd name="T28" fmla="*/ 74 w 132"/>
                <a:gd name="T29" fmla="*/ 0 h 96"/>
                <a:gd name="T30" fmla="*/ 78 w 132"/>
                <a:gd name="T31" fmla="*/ 0 h 96"/>
                <a:gd name="T32" fmla="*/ 78 w 132"/>
                <a:gd name="T33" fmla="*/ 0 h 96"/>
                <a:gd name="T34" fmla="*/ 78 w 132"/>
                <a:gd name="T35" fmla="*/ 6 h 96"/>
                <a:gd name="T36" fmla="*/ 78 w 132"/>
                <a:gd name="T37" fmla="*/ 12 h 96"/>
                <a:gd name="T38" fmla="*/ 80 w 132"/>
                <a:gd name="T39" fmla="*/ 16 h 96"/>
                <a:gd name="T40" fmla="*/ 80 w 132"/>
                <a:gd name="T41" fmla="*/ 16 h 96"/>
                <a:gd name="T42" fmla="*/ 82 w 132"/>
                <a:gd name="T43" fmla="*/ 18 h 96"/>
                <a:gd name="T44" fmla="*/ 88 w 132"/>
                <a:gd name="T45" fmla="*/ 18 h 96"/>
                <a:gd name="T46" fmla="*/ 94 w 132"/>
                <a:gd name="T47" fmla="*/ 18 h 96"/>
                <a:gd name="T48" fmla="*/ 98 w 132"/>
                <a:gd name="T49" fmla="*/ 20 h 96"/>
                <a:gd name="T50" fmla="*/ 98 w 132"/>
                <a:gd name="T51" fmla="*/ 20 h 96"/>
                <a:gd name="T52" fmla="*/ 100 w 132"/>
                <a:gd name="T53" fmla="*/ 26 h 96"/>
                <a:gd name="T54" fmla="*/ 102 w 132"/>
                <a:gd name="T55" fmla="*/ 36 h 96"/>
                <a:gd name="T56" fmla="*/ 104 w 132"/>
                <a:gd name="T57" fmla="*/ 44 h 96"/>
                <a:gd name="T58" fmla="*/ 106 w 132"/>
                <a:gd name="T59" fmla="*/ 48 h 96"/>
                <a:gd name="T60" fmla="*/ 108 w 132"/>
                <a:gd name="T61" fmla="*/ 50 h 96"/>
                <a:gd name="T62" fmla="*/ 108 w 132"/>
                <a:gd name="T63" fmla="*/ 50 h 96"/>
                <a:gd name="T64" fmla="*/ 120 w 132"/>
                <a:gd name="T65" fmla="*/ 52 h 96"/>
                <a:gd name="T66" fmla="*/ 128 w 132"/>
                <a:gd name="T67" fmla="*/ 56 h 96"/>
                <a:gd name="T68" fmla="*/ 128 w 132"/>
                <a:gd name="T69" fmla="*/ 56 h 96"/>
                <a:gd name="T70" fmla="*/ 130 w 132"/>
                <a:gd name="T71" fmla="*/ 58 h 96"/>
                <a:gd name="T72" fmla="*/ 130 w 132"/>
                <a:gd name="T73" fmla="*/ 60 h 96"/>
                <a:gd name="T74" fmla="*/ 132 w 132"/>
                <a:gd name="T75" fmla="*/ 68 h 96"/>
                <a:gd name="T76" fmla="*/ 130 w 132"/>
                <a:gd name="T77" fmla="*/ 80 h 96"/>
                <a:gd name="T78" fmla="*/ 130 w 132"/>
                <a:gd name="T79" fmla="*/ 80 h 96"/>
                <a:gd name="T80" fmla="*/ 128 w 132"/>
                <a:gd name="T81" fmla="*/ 86 h 96"/>
                <a:gd name="T82" fmla="*/ 126 w 132"/>
                <a:gd name="T83" fmla="*/ 90 h 96"/>
                <a:gd name="T84" fmla="*/ 120 w 132"/>
                <a:gd name="T85" fmla="*/ 92 h 96"/>
                <a:gd name="T86" fmla="*/ 120 w 132"/>
                <a:gd name="T87" fmla="*/ 92 h 96"/>
                <a:gd name="T88" fmla="*/ 116 w 132"/>
                <a:gd name="T89" fmla="*/ 92 h 96"/>
                <a:gd name="T90" fmla="*/ 114 w 132"/>
                <a:gd name="T91" fmla="*/ 94 h 96"/>
                <a:gd name="T92" fmla="*/ 114 w 132"/>
                <a:gd name="T9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 h="96">
                  <a:moveTo>
                    <a:pt x="0" y="20"/>
                  </a:moveTo>
                  <a:lnTo>
                    <a:pt x="0" y="20"/>
                  </a:lnTo>
                  <a:lnTo>
                    <a:pt x="22" y="22"/>
                  </a:lnTo>
                  <a:lnTo>
                    <a:pt x="40" y="24"/>
                  </a:lnTo>
                  <a:lnTo>
                    <a:pt x="54" y="28"/>
                  </a:lnTo>
                  <a:lnTo>
                    <a:pt x="54" y="28"/>
                  </a:lnTo>
                  <a:lnTo>
                    <a:pt x="60" y="28"/>
                  </a:lnTo>
                  <a:lnTo>
                    <a:pt x="64" y="26"/>
                  </a:lnTo>
                  <a:lnTo>
                    <a:pt x="66" y="22"/>
                  </a:lnTo>
                  <a:lnTo>
                    <a:pt x="68" y="18"/>
                  </a:lnTo>
                  <a:lnTo>
                    <a:pt x="68" y="8"/>
                  </a:lnTo>
                  <a:lnTo>
                    <a:pt x="68" y="2"/>
                  </a:lnTo>
                  <a:lnTo>
                    <a:pt x="68" y="2"/>
                  </a:lnTo>
                  <a:lnTo>
                    <a:pt x="70" y="0"/>
                  </a:lnTo>
                  <a:lnTo>
                    <a:pt x="74" y="0"/>
                  </a:lnTo>
                  <a:lnTo>
                    <a:pt x="78" y="0"/>
                  </a:lnTo>
                  <a:lnTo>
                    <a:pt x="78" y="0"/>
                  </a:lnTo>
                  <a:lnTo>
                    <a:pt x="78" y="6"/>
                  </a:lnTo>
                  <a:lnTo>
                    <a:pt x="78" y="12"/>
                  </a:lnTo>
                  <a:lnTo>
                    <a:pt x="80" y="16"/>
                  </a:lnTo>
                  <a:lnTo>
                    <a:pt x="80" y="16"/>
                  </a:lnTo>
                  <a:lnTo>
                    <a:pt x="82" y="18"/>
                  </a:lnTo>
                  <a:lnTo>
                    <a:pt x="88" y="18"/>
                  </a:lnTo>
                  <a:lnTo>
                    <a:pt x="94" y="18"/>
                  </a:lnTo>
                  <a:lnTo>
                    <a:pt x="98" y="20"/>
                  </a:lnTo>
                  <a:lnTo>
                    <a:pt x="98" y="20"/>
                  </a:lnTo>
                  <a:lnTo>
                    <a:pt x="100" y="26"/>
                  </a:lnTo>
                  <a:lnTo>
                    <a:pt x="102" y="36"/>
                  </a:lnTo>
                  <a:lnTo>
                    <a:pt x="104" y="44"/>
                  </a:lnTo>
                  <a:lnTo>
                    <a:pt x="106" y="48"/>
                  </a:lnTo>
                  <a:lnTo>
                    <a:pt x="108" y="50"/>
                  </a:lnTo>
                  <a:lnTo>
                    <a:pt x="108" y="50"/>
                  </a:lnTo>
                  <a:lnTo>
                    <a:pt x="120" y="52"/>
                  </a:lnTo>
                  <a:lnTo>
                    <a:pt x="128" y="56"/>
                  </a:lnTo>
                  <a:lnTo>
                    <a:pt x="128" y="56"/>
                  </a:lnTo>
                  <a:lnTo>
                    <a:pt x="130" y="58"/>
                  </a:lnTo>
                  <a:lnTo>
                    <a:pt x="130" y="60"/>
                  </a:lnTo>
                  <a:lnTo>
                    <a:pt x="132" y="68"/>
                  </a:lnTo>
                  <a:lnTo>
                    <a:pt x="130" y="80"/>
                  </a:lnTo>
                  <a:lnTo>
                    <a:pt x="130" y="80"/>
                  </a:lnTo>
                  <a:lnTo>
                    <a:pt x="128" y="86"/>
                  </a:lnTo>
                  <a:lnTo>
                    <a:pt x="126" y="90"/>
                  </a:lnTo>
                  <a:lnTo>
                    <a:pt x="120" y="92"/>
                  </a:lnTo>
                  <a:lnTo>
                    <a:pt x="120" y="92"/>
                  </a:lnTo>
                  <a:lnTo>
                    <a:pt x="116" y="92"/>
                  </a:lnTo>
                  <a:lnTo>
                    <a:pt x="114" y="94"/>
                  </a:lnTo>
                  <a:lnTo>
                    <a:pt x="114" y="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3" name="Freeform 36"/>
            <p:cNvSpPr>
              <a:spLocks/>
            </p:cNvSpPr>
            <p:nvPr/>
          </p:nvSpPr>
          <p:spPr bwMode="auto">
            <a:xfrm>
              <a:off x="5962105" y="2529164"/>
              <a:ext cx="359262" cy="174048"/>
            </a:xfrm>
            <a:custGeom>
              <a:avLst/>
              <a:gdLst>
                <a:gd name="T0" fmla="*/ 182 w 182"/>
                <a:gd name="T1" fmla="*/ 86 h 86"/>
                <a:gd name="T2" fmla="*/ 178 w 182"/>
                <a:gd name="T3" fmla="*/ 82 h 86"/>
                <a:gd name="T4" fmla="*/ 180 w 182"/>
                <a:gd name="T5" fmla="*/ 76 h 86"/>
                <a:gd name="T6" fmla="*/ 176 w 182"/>
                <a:gd name="T7" fmla="*/ 64 h 86"/>
                <a:gd name="T8" fmla="*/ 174 w 182"/>
                <a:gd name="T9" fmla="*/ 62 h 86"/>
                <a:gd name="T10" fmla="*/ 162 w 182"/>
                <a:gd name="T11" fmla="*/ 58 h 86"/>
                <a:gd name="T12" fmla="*/ 158 w 182"/>
                <a:gd name="T13" fmla="*/ 56 h 86"/>
                <a:gd name="T14" fmla="*/ 158 w 182"/>
                <a:gd name="T15" fmla="*/ 48 h 86"/>
                <a:gd name="T16" fmla="*/ 158 w 182"/>
                <a:gd name="T17" fmla="*/ 38 h 86"/>
                <a:gd name="T18" fmla="*/ 154 w 182"/>
                <a:gd name="T19" fmla="*/ 30 h 86"/>
                <a:gd name="T20" fmla="*/ 148 w 182"/>
                <a:gd name="T21" fmla="*/ 28 h 86"/>
                <a:gd name="T22" fmla="*/ 144 w 182"/>
                <a:gd name="T23" fmla="*/ 26 h 86"/>
                <a:gd name="T24" fmla="*/ 136 w 182"/>
                <a:gd name="T25" fmla="*/ 22 h 86"/>
                <a:gd name="T26" fmla="*/ 126 w 182"/>
                <a:gd name="T27" fmla="*/ 20 h 86"/>
                <a:gd name="T28" fmla="*/ 122 w 182"/>
                <a:gd name="T29" fmla="*/ 20 h 86"/>
                <a:gd name="T30" fmla="*/ 120 w 182"/>
                <a:gd name="T31" fmla="*/ 24 h 86"/>
                <a:gd name="T32" fmla="*/ 118 w 182"/>
                <a:gd name="T33" fmla="*/ 30 h 86"/>
                <a:gd name="T34" fmla="*/ 112 w 182"/>
                <a:gd name="T35" fmla="*/ 38 h 86"/>
                <a:gd name="T36" fmla="*/ 110 w 182"/>
                <a:gd name="T37" fmla="*/ 42 h 86"/>
                <a:gd name="T38" fmla="*/ 110 w 182"/>
                <a:gd name="T39" fmla="*/ 44 h 86"/>
                <a:gd name="T40" fmla="*/ 110 w 182"/>
                <a:gd name="T41" fmla="*/ 56 h 86"/>
                <a:gd name="T42" fmla="*/ 88 w 182"/>
                <a:gd name="T43" fmla="*/ 52 h 86"/>
                <a:gd name="T44" fmla="*/ 80 w 182"/>
                <a:gd name="T45" fmla="*/ 50 h 86"/>
                <a:gd name="T46" fmla="*/ 80 w 182"/>
                <a:gd name="T47" fmla="*/ 46 h 86"/>
                <a:gd name="T48" fmla="*/ 80 w 182"/>
                <a:gd name="T49" fmla="*/ 42 h 86"/>
                <a:gd name="T50" fmla="*/ 76 w 182"/>
                <a:gd name="T51" fmla="*/ 30 h 86"/>
                <a:gd name="T52" fmla="*/ 66 w 182"/>
                <a:gd name="T53" fmla="*/ 22 h 86"/>
                <a:gd name="T54" fmla="*/ 58 w 182"/>
                <a:gd name="T55" fmla="*/ 22 h 86"/>
                <a:gd name="T56" fmla="*/ 50 w 182"/>
                <a:gd name="T57" fmla="*/ 20 h 86"/>
                <a:gd name="T58" fmla="*/ 48 w 182"/>
                <a:gd name="T59" fmla="*/ 16 h 86"/>
                <a:gd name="T60" fmla="*/ 48 w 182"/>
                <a:gd name="T61" fmla="*/ 4 h 86"/>
                <a:gd name="T62" fmla="*/ 46 w 182"/>
                <a:gd name="T63" fmla="*/ 0 h 86"/>
                <a:gd name="T64" fmla="*/ 42 w 182"/>
                <a:gd name="T65" fmla="*/ 0 h 86"/>
                <a:gd name="T66" fmla="*/ 38 w 182"/>
                <a:gd name="T67" fmla="*/ 0 h 86"/>
                <a:gd name="T68" fmla="*/ 4 w 182"/>
                <a:gd name="T69" fmla="*/ 0 h 86"/>
                <a:gd name="T70" fmla="*/ 0 w 182"/>
                <a:gd name="T71" fmla="*/ 3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2" h="86">
                  <a:moveTo>
                    <a:pt x="182" y="86"/>
                  </a:moveTo>
                  <a:lnTo>
                    <a:pt x="182" y="86"/>
                  </a:lnTo>
                  <a:lnTo>
                    <a:pt x="180" y="84"/>
                  </a:lnTo>
                  <a:lnTo>
                    <a:pt x="178" y="82"/>
                  </a:lnTo>
                  <a:lnTo>
                    <a:pt x="180" y="76"/>
                  </a:lnTo>
                  <a:lnTo>
                    <a:pt x="180" y="76"/>
                  </a:lnTo>
                  <a:lnTo>
                    <a:pt x="178" y="68"/>
                  </a:lnTo>
                  <a:lnTo>
                    <a:pt x="176" y="64"/>
                  </a:lnTo>
                  <a:lnTo>
                    <a:pt x="174" y="62"/>
                  </a:lnTo>
                  <a:lnTo>
                    <a:pt x="174" y="62"/>
                  </a:lnTo>
                  <a:lnTo>
                    <a:pt x="166" y="60"/>
                  </a:lnTo>
                  <a:lnTo>
                    <a:pt x="162" y="58"/>
                  </a:lnTo>
                  <a:lnTo>
                    <a:pt x="158" y="56"/>
                  </a:lnTo>
                  <a:lnTo>
                    <a:pt x="158" y="56"/>
                  </a:lnTo>
                  <a:lnTo>
                    <a:pt x="158" y="52"/>
                  </a:lnTo>
                  <a:lnTo>
                    <a:pt x="158" y="48"/>
                  </a:lnTo>
                  <a:lnTo>
                    <a:pt x="158" y="48"/>
                  </a:lnTo>
                  <a:lnTo>
                    <a:pt x="158" y="38"/>
                  </a:lnTo>
                  <a:lnTo>
                    <a:pt x="156" y="34"/>
                  </a:lnTo>
                  <a:lnTo>
                    <a:pt x="154" y="30"/>
                  </a:lnTo>
                  <a:lnTo>
                    <a:pt x="154" y="30"/>
                  </a:lnTo>
                  <a:lnTo>
                    <a:pt x="148" y="28"/>
                  </a:lnTo>
                  <a:lnTo>
                    <a:pt x="144" y="26"/>
                  </a:lnTo>
                  <a:lnTo>
                    <a:pt x="144" y="26"/>
                  </a:lnTo>
                  <a:lnTo>
                    <a:pt x="136" y="22"/>
                  </a:lnTo>
                  <a:lnTo>
                    <a:pt x="136" y="22"/>
                  </a:lnTo>
                  <a:lnTo>
                    <a:pt x="130" y="20"/>
                  </a:lnTo>
                  <a:lnTo>
                    <a:pt x="126" y="20"/>
                  </a:lnTo>
                  <a:lnTo>
                    <a:pt x="126" y="20"/>
                  </a:lnTo>
                  <a:lnTo>
                    <a:pt x="122" y="20"/>
                  </a:lnTo>
                  <a:lnTo>
                    <a:pt x="122" y="20"/>
                  </a:lnTo>
                  <a:lnTo>
                    <a:pt x="120" y="24"/>
                  </a:lnTo>
                  <a:lnTo>
                    <a:pt x="120" y="24"/>
                  </a:lnTo>
                  <a:lnTo>
                    <a:pt x="118" y="30"/>
                  </a:lnTo>
                  <a:lnTo>
                    <a:pt x="112" y="38"/>
                  </a:lnTo>
                  <a:lnTo>
                    <a:pt x="112" y="38"/>
                  </a:lnTo>
                  <a:lnTo>
                    <a:pt x="110" y="42"/>
                  </a:lnTo>
                  <a:lnTo>
                    <a:pt x="110" y="42"/>
                  </a:lnTo>
                  <a:lnTo>
                    <a:pt x="110" y="44"/>
                  </a:lnTo>
                  <a:lnTo>
                    <a:pt x="110" y="44"/>
                  </a:lnTo>
                  <a:lnTo>
                    <a:pt x="110" y="56"/>
                  </a:lnTo>
                  <a:lnTo>
                    <a:pt x="110" y="56"/>
                  </a:lnTo>
                  <a:lnTo>
                    <a:pt x="88" y="52"/>
                  </a:lnTo>
                  <a:lnTo>
                    <a:pt x="88" y="52"/>
                  </a:lnTo>
                  <a:lnTo>
                    <a:pt x="84" y="52"/>
                  </a:lnTo>
                  <a:lnTo>
                    <a:pt x="80" y="50"/>
                  </a:lnTo>
                  <a:lnTo>
                    <a:pt x="80" y="50"/>
                  </a:lnTo>
                  <a:lnTo>
                    <a:pt x="80" y="46"/>
                  </a:lnTo>
                  <a:lnTo>
                    <a:pt x="80" y="42"/>
                  </a:lnTo>
                  <a:lnTo>
                    <a:pt x="80" y="42"/>
                  </a:lnTo>
                  <a:lnTo>
                    <a:pt x="78" y="36"/>
                  </a:lnTo>
                  <a:lnTo>
                    <a:pt x="76" y="30"/>
                  </a:lnTo>
                  <a:lnTo>
                    <a:pt x="72" y="24"/>
                  </a:lnTo>
                  <a:lnTo>
                    <a:pt x="66" y="22"/>
                  </a:lnTo>
                  <a:lnTo>
                    <a:pt x="66" y="22"/>
                  </a:lnTo>
                  <a:lnTo>
                    <a:pt x="58" y="22"/>
                  </a:lnTo>
                  <a:lnTo>
                    <a:pt x="50" y="20"/>
                  </a:lnTo>
                  <a:lnTo>
                    <a:pt x="50" y="20"/>
                  </a:lnTo>
                  <a:lnTo>
                    <a:pt x="48" y="18"/>
                  </a:lnTo>
                  <a:lnTo>
                    <a:pt x="48" y="16"/>
                  </a:lnTo>
                  <a:lnTo>
                    <a:pt x="48" y="10"/>
                  </a:lnTo>
                  <a:lnTo>
                    <a:pt x="48" y="4"/>
                  </a:lnTo>
                  <a:lnTo>
                    <a:pt x="48" y="2"/>
                  </a:lnTo>
                  <a:lnTo>
                    <a:pt x="46" y="0"/>
                  </a:lnTo>
                  <a:lnTo>
                    <a:pt x="46" y="0"/>
                  </a:lnTo>
                  <a:lnTo>
                    <a:pt x="42" y="0"/>
                  </a:lnTo>
                  <a:lnTo>
                    <a:pt x="38" y="0"/>
                  </a:lnTo>
                  <a:lnTo>
                    <a:pt x="38" y="0"/>
                  </a:lnTo>
                  <a:lnTo>
                    <a:pt x="4" y="0"/>
                  </a:lnTo>
                  <a:lnTo>
                    <a:pt x="4" y="0"/>
                  </a:lnTo>
                  <a:lnTo>
                    <a:pt x="0" y="16"/>
                  </a:lnTo>
                  <a:lnTo>
                    <a:pt x="0" y="32"/>
                  </a:lnTo>
                  <a:lnTo>
                    <a:pt x="0" y="4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4" name="Freeform 37"/>
            <p:cNvSpPr>
              <a:spLocks/>
            </p:cNvSpPr>
            <p:nvPr/>
          </p:nvSpPr>
          <p:spPr bwMode="auto">
            <a:xfrm>
              <a:off x="5958157" y="2318687"/>
              <a:ext cx="394793" cy="218572"/>
            </a:xfrm>
            <a:custGeom>
              <a:avLst/>
              <a:gdLst>
                <a:gd name="T0" fmla="*/ 88 w 200"/>
                <a:gd name="T1" fmla="*/ 74 h 108"/>
                <a:gd name="T2" fmla="*/ 80 w 200"/>
                <a:gd name="T3" fmla="*/ 68 h 108"/>
                <a:gd name="T4" fmla="*/ 80 w 200"/>
                <a:gd name="T5" fmla="*/ 56 h 108"/>
                <a:gd name="T6" fmla="*/ 84 w 200"/>
                <a:gd name="T7" fmla="*/ 38 h 108"/>
                <a:gd name="T8" fmla="*/ 84 w 200"/>
                <a:gd name="T9" fmla="*/ 30 h 108"/>
                <a:gd name="T10" fmla="*/ 80 w 200"/>
                <a:gd name="T11" fmla="*/ 6 h 108"/>
                <a:gd name="T12" fmla="*/ 82 w 200"/>
                <a:gd name="T13" fmla="*/ 0 h 108"/>
                <a:gd name="T14" fmla="*/ 84 w 200"/>
                <a:gd name="T15" fmla="*/ 0 h 108"/>
                <a:gd name="T16" fmla="*/ 100 w 200"/>
                <a:gd name="T17" fmla="*/ 2 h 108"/>
                <a:gd name="T18" fmla="*/ 122 w 200"/>
                <a:gd name="T19" fmla="*/ 14 h 108"/>
                <a:gd name="T20" fmla="*/ 132 w 200"/>
                <a:gd name="T21" fmla="*/ 16 h 108"/>
                <a:gd name="T22" fmla="*/ 164 w 200"/>
                <a:gd name="T23" fmla="*/ 14 h 108"/>
                <a:gd name="T24" fmla="*/ 174 w 200"/>
                <a:gd name="T25" fmla="*/ 12 h 108"/>
                <a:gd name="T26" fmla="*/ 184 w 200"/>
                <a:gd name="T27" fmla="*/ 16 h 108"/>
                <a:gd name="T28" fmla="*/ 196 w 200"/>
                <a:gd name="T29" fmla="*/ 26 h 108"/>
                <a:gd name="T30" fmla="*/ 200 w 200"/>
                <a:gd name="T31" fmla="*/ 40 h 108"/>
                <a:gd name="T32" fmla="*/ 200 w 200"/>
                <a:gd name="T33" fmla="*/ 50 h 108"/>
                <a:gd name="T34" fmla="*/ 194 w 200"/>
                <a:gd name="T35" fmla="*/ 56 h 108"/>
                <a:gd name="T36" fmla="*/ 190 w 200"/>
                <a:gd name="T37" fmla="*/ 60 h 108"/>
                <a:gd name="T38" fmla="*/ 184 w 200"/>
                <a:gd name="T39" fmla="*/ 68 h 108"/>
                <a:gd name="T40" fmla="*/ 182 w 200"/>
                <a:gd name="T41" fmla="*/ 76 h 108"/>
                <a:gd name="T42" fmla="*/ 174 w 200"/>
                <a:gd name="T43" fmla="*/ 74 h 108"/>
                <a:gd name="T44" fmla="*/ 164 w 200"/>
                <a:gd name="T45" fmla="*/ 72 h 108"/>
                <a:gd name="T46" fmla="*/ 160 w 200"/>
                <a:gd name="T47" fmla="*/ 72 h 108"/>
                <a:gd name="T48" fmla="*/ 162 w 200"/>
                <a:gd name="T49" fmla="*/ 78 h 108"/>
                <a:gd name="T50" fmla="*/ 162 w 200"/>
                <a:gd name="T51" fmla="*/ 80 h 108"/>
                <a:gd name="T52" fmla="*/ 152 w 200"/>
                <a:gd name="T53" fmla="*/ 86 h 108"/>
                <a:gd name="T54" fmla="*/ 136 w 200"/>
                <a:gd name="T55" fmla="*/ 90 h 108"/>
                <a:gd name="T56" fmla="*/ 130 w 200"/>
                <a:gd name="T57" fmla="*/ 94 h 108"/>
                <a:gd name="T58" fmla="*/ 126 w 200"/>
                <a:gd name="T59" fmla="*/ 108 h 108"/>
                <a:gd name="T60" fmla="*/ 124 w 200"/>
                <a:gd name="T61" fmla="*/ 102 h 108"/>
                <a:gd name="T62" fmla="*/ 116 w 200"/>
                <a:gd name="T63" fmla="*/ 86 h 108"/>
                <a:gd name="T64" fmla="*/ 108 w 200"/>
                <a:gd name="T65" fmla="*/ 78 h 108"/>
                <a:gd name="T66" fmla="*/ 94 w 200"/>
                <a:gd name="T67" fmla="*/ 74 h 108"/>
                <a:gd name="T68" fmla="*/ 80 w 200"/>
                <a:gd name="T69" fmla="*/ 80 h 108"/>
                <a:gd name="T70" fmla="*/ 58 w 200"/>
                <a:gd name="T71" fmla="*/ 84 h 108"/>
                <a:gd name="T72" fmla="*/ 18 w 200"/>
                <a:gd name="T73" fmla="*/ 80 h 108"/>
                <a:gd name="T74" fmla="*/ 0 w 200"/>
                <a:gd name="T75"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08">
                  <a:moveTo>
                    <a:pt x="88" y="74"/>
                  </a:moveTo>
                  <a:lnTo>
                    <a:pt x="88" y="74"/>
                  </a:lnTo>
                  <a:lnTo>
                    <a:pt x="84" y="72"/>
                  </a:lnTo>
                  <a:lnTo>
                    <a:pt x="80" y="68"/>
                  </a:lnTo>
                  <a:lnTo>
                    <a:pt x="80" y="62"/>
                  </a:lnTo>
                  <a:lnTo>
                    <a:pt x="80" y="56"/>
                  </a:lnTo>
                  <a:lnTo>
                    <a:pt x="82" y="46"/>
                  </a:lnTo>
                  <a:lnTo>
                    <a:pt x="84" y="38"/>
                  </a:lnTo>
                  <a:lnTo>
                    <a:pt x="84" y="38"/>
                  </a:lnTo>
                  <a:lnTo>
                    <a:pt x="84" y="30"/>
                  </a:lnTo>
                  <a:lnTo>
                    <a:pt x="82" y="18"/>
                  </a:lnTo>
                  <a:lnTo>
                    <a:pt x="80" y="6"/>
                  </a:lnTo>
                  <a:lnTo>
                    <a:pt x="80" y="2"/>
                  </a:lnTo>
                  <a:lnTo>
                    <a:pt x="82" y="0"/>
                  </a:lnTo>
                  <a:lnTo>
                    <a:pt x="82" y="0"/>
                  </a:lnTo>
                  <a:lnTo>
                    <a:pt x="84" y="0"/>
                  </a:lnTo>
                  <a:lnTo>
                    <a:pt x="90" y="0"/>
                  </a:lnTo>
                  <a:lnTo>
                    <a:pt x="100" y="2"/>
                  </a:lnTo>
                  <a:lnTo>
                    <a:pt x="122" y="14"/>
                  </a:lnTo>
                  <a:lnTo>
                    <a:pt x="122" y="14"/>
                  </a:lnTo>
                  <a:lnTo>
                    <a:pt x="126" y="14"/>
                  </a:lnTo>
                  <a:lnTo>
                    <a:pt x="132" y="16"/>
                  </a:lnTo>
                  <a:lnTo>
                    <a:pt x="148" y="16"/>
                  </a:lnTo>
                  <a:lnTo>
                    <a:pt x="164" y="14"/>
                  </a:lnTo>
                  <a:lnTo>
                    <a:pt x="174" y="12"/>
                  </a:lnTo>
                  <a:lnTo>
                    <a:pt x="174" y="12"/>
                  </a:lnTo>
                  <a:lnTo>
                    <a:pt x="178" y="12"/>
                  </a:lnTo>
                  <a:lnTo>
                    <a:pt x="184" y="16"/>
                  </a:lnTo>
                  <a:lnTo>
                    <a:pt x="196" y="26"/>
                  </a:lnTo>
                  <a:lnTo>
                    <a:pt x="196" y="26"/>
                  </a:lnTo>
                  <a:lnTo>
                    <a:pt x="200" y="32"/>
                  </a:lnTo>
                  <a:lnTo>
                    <a:pt x="200" y="40"/>
                  </a:lnTo>
                  <a:lnTo>
                    <a:pt x="200" y="46"/>
                  </a:lnTo>
                  <a:lnTo>
                    <a:pt x="200" y="50"/>
                  </a:lnTo>
                  <a:lnTo>
                    <a:pt x="200" y="50"/>
                  </a:lnTo>
                  <a:lnTo>
                    <a:pt x="194" y="56"/>
                  </a:lnTo>
                  <a:lnTo>
                    <a:pt x="190" y="60"/>
                  </a:lnTo>
                  <a:lnTo>
                    <a:pt x="190" y="60"/>
                  </a:lnTo>
                  <a:lnTo>
                    <a:pt x="186" y="62"/>
                  </a:lnTo>
                  <a:lnTo>
                    <a:pt x="184" y="68"/>
                  </a:lnTo>
                  <a:lnTo>
                    <a:pt x="182" y="74"/>
                  </a:lnTo>
                  <a:lnTo>
                    <a:pt x="182" y="76"/>
                  </a:lnTo>
                  <a:lnTo>
                    <a:pt x="182" y="76"/>
                  </a:lnTo>
                  <a:lnTo>
                    <a:pt x="174" y="74"/>
                  </a:lnTo>
                  <a:lnTo>
                    <a:pt x="168" y="72"/>
                  </a:lnTo>
                  <a:lnTo>
                    <a:pt x="164" y="72"/>
                  </a:lnTo>
                  <a:lnTo>
                    <a:pt x="164" y="72"/>
                  </a:lnTo>
                  <a:lnTo>
                    <a:pt x="160" y="72"/>
                  </a:lnTo>
                  <a:lnTo>
                    <a:pt x="160" y="74"/>
                  </a:lnTo>
                  <a:lnTo>
                    <a:pt x="162" y="78"/>
                  </a:lnTo>
                  <a:lnTo>
                    <a:pt x="162" y="80"/>
                  </a:lnTo>
                  <a:lnTo>
                    <a:pt x="162" y="80"/>
                  </a:lnTo>
                  <a:lnTo>
                    <a:pt x="158" y="84"/>
                  </a:lnTo>
                  <a:lnTo>
                    <a:pt x="152" y="86"/>
                  </a:lnTo>
                  <a:lnTo>
                    <a:pt x="136" y="90"/>
                  </a:lnTo>
                  <a:lnTo>
                    <a:pt x="136" y="90"/>
                  </a:lnTo>
                  <a:lnTo>
                    <a:pt x="132" y="92"/>
                  </a:lnTo>
                  <a:lnTo>
                    <a:pt x="130" y="94"/>
                  </a:lnTo>
                  <a:lnTo>
                    <a:pt x="126" y="100"/>
                  </a:lnTo>
                  <a:lnTo>
                    <a:pt x="126" y="108"/>
                  </a:lnTo>
                  <a:lnTo>
                    <a:pt x="126" y="108"/>
                  </a:lnTo>
                  <a:lnTo>
                    <a:pt x="124" y="102"/>
                  </a:lnTo>
                  <a:lnTo>
                    <a:pt x="120" y="94"/>
                  </a:lnTo>
                  <a:lnTo>
                    <a:pt x="116" y="86"/>
                  </a:lnTo>
                  <a:lnTo>
                    <a:pt x="116" y="86"/>
                  </a:lnTo>
                  <a:lnTo>
                    <a:pt x="108" y="78"/>
                  </a:lnTo>
                  <a:lnTo>
                    <a:pt x="102" y="74"/>
                  </a:lnTo>
                  <a:lnTo>
                    <a:pt x="94" y="74"/>
                  </a:lnTo>
                  <a:lnTo>
                    <a:pt x="80" y="80"/>
                  </a:lnTo>
                  <a:lnTo>
                    <a:pt x="80" y="80"/>
                  </a:lnTo>
                  <a:lnTo>
                    <a:pt x="70" y="82"/>
                  </a:lnTo>
                  <a:lnTo>
                    <a:pt x="58" y="84"/>
                  </a:lnTo>
                  <a:lnTo>
                    <a:pt x="36" y="82"/>
                  </a:lnTo>
                  <a:lnTo>
                    <a:pt x="18" y="80"/>
                  </a:lnTo>
                  <a:lnTo>
                    <a:pt x="12" y="78"/>
                  </a:lnTo>
                  <a:lnTo>
                    <a:pt x="0" y="7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5" name="Freeform 38"/>
            <p:cNvSpPr>
              <a:spLocks/>
            </p:cNvSpPr>
            <p:nvPr/>
          </p:nvSpPr>
          <p:spPr bwMode="auto">
            <a:xfrm>
              <a:off x="5993689" y="2290354"/>
              <a:ext cx="130282" cy="105239"/>
            </a:xfrm>
            <a:custGeom>
              <a:avLst/>
              <a:gdLst>
                <a:gd name="T0" fmla="*/ 0 w 66"/>
                <a:gd name="T1" fmla="*/ 0 h 52"/>
                <a:gd name="T2" fmla="*/ 0 w 66"/>
                <a:gd name="T3" fmla="*/ 0 h 52"/>
                <a:gd name="T4" fmla="*/ 2 w 66"/>
                <a:gd name="T5" fmla="*/ 6 h 52"/>
                <a:gd name="T6" fmla="*/ 4 w 66"/>
                <a:gd name="T7" fmla="*/ 12 h 52"/>
                <a:gd name="T8" fmla="*/ 4 w 66"/>
                <a:gd name="T9" fmla="*/ 12 h 52"/>
                <a:gd name="T10" fmla="*/ 4 w 66"/>
                <a:gd name="T11" fmla="*/ 22 h 52"/>
                <a:gd name="T12" fmla="*/ 4 w 66"/>
                <a:gd name="T13" fmla="*/ 26 h 52"/>
                <a:gd name="T14" fmla="*/ 4 w 66"/>
                <a:gd name="T15" fmla="*/ 30 h 52"/>
                <a:gd name="T16" fmla="*/ 4 w 66"/>
                <a:gd name="T17" fmla="*/ 30 h 52"/>
                <a:gd name="T18" fmla="*/ 8 w 66"/>
                <a:gd name="T19" fmla="*/ 32 h 52"/>
                <a:gd name="T20" fmla="*/ 10 w 66"/>
                <a:gd name="T21" fmla="*/ 32 h 52"/>
                <a:gd name="T22" fmla="*/ 16 w 66"/>
                <a:gd name="T23" fmla="*/ 30 h 52"/>
                <a:gd name="T24" fmla="*/ 16 w 66"/>
                <a:gd name="T25" fmla="*/ 30 h 52"/>
                <a:gd name="T26" fmla="*/ 20 w 66"/>
                <a:gd name="T27" fmla="*/ 30 h 52"/>
                <a:gd name="T28" fmla="*/ 30 w 66"/>
                <a:gd name="T29" fmla="*/ 32 h 52"/>
                <a:gd name="T30" fmla="*/ 30 w 66"/>
                <a:gd name="T31" fmla="*/ 32 h 52"/>
                <a:gd name="T32" fmla="*/ 44 w 66"/>
                <a:gd name="T33" fmla="*/ 38 h 52"/>
                <a:gd name="T34" fmla="*/ 66 w 66"/>
                <a:gd name="T3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2">
                  <a:moveTo>
                    <a:pt x="0" y="0"/>
                  </a:moveTo>
                  <a:lnTo>
                    <a:pt x="0" y="0"/>
                  </a:lnTo>
                  <a:lnTo>
                    <a:pt x="2" y="6"/>
                  </a:lnTo>
                  <a:lnTo>
                    <a:pt x="4" y="12"/>
                  </a:lnTo>
                  <a:lnTo>
                    <a:pt x="4" y="12"/>
                  </a:lnTo>
                  <a:lnTo>
                    <a:pt x="4" y="22"/>
                  </a:lnTo>
                  <a:lnTo>
                    <a:pt x="4" y="26"/>
                  </a:lnTo>
                  <a:lnTo>
                    <a:pt x="4" y="30"/>
                  </a:lnTo>
                  <a:lnTo>
                    <a:pt x="4" y="30"/>
                  </a:lnTo>
                  <a:lnTo>
                    <a:pt x="8" y="32"/>
                  </a:lnTo>
                  <a:lnTo>
                    <a:pt x="10" y="32"/>
                  </a:lnTo>
                  <a:lnTo>
                    <a:pt x="16" y="30"/>
                  </a:lnTo>
                  <a:lnTo>
                    <a:pt x="16" y="30"/>
                  </a:lnTo>
                  <a:lnTo>
                    <a:pt x="20" y="30"/>
                  </a:lnTo>
                  <a:lnTo>
                    <a:pt x="30" y="32"/>
                  </a:lnTo>
                  <a:lnTo>
                    <a:pt x="30" y="32"/>
                  </a:lnTo>
                  <a:lnTo>
                    <a:pt x="44" y="38"/>
                  </a:lnTo>
                  <a:lnTo>
                    <a:pt x="66" y="5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6" name="Freeform 39"/>
            <p:cNvSpPr>
              <a:spLocks/>
            </p:cNvSpPr>
            <p:nvPr/>
          </p:nvSpPr>
          <p:spPr bwMode="auto">
            <a:xfrm>
              <a:off x="5997637" y="1950352"/>
              <a:ext cx="288199" cy="344049"/>
            </a:xfrm>
            <a:custGeom>
              <a:avLst/>
              <a:gdLst>
                <a:gd name="T0" fmla="*/ 0 w 146"/>
                <a:gd name="T1" fmla="*/ 170 h 170"/>
                <a:gd name="T2" fmla="*/ 0 w 146"/>
                <a:gd name="T3" fmla="*/ 170 h 170"/>
                <a:gd name="T4" fmla="*/ 10 w 146"/>
                <a:gd name="T5" fmla="*/ 164 h 170"/>
                <a:gd name="T6" fmla="*/ 10 w 146"/>
                <a:gd name="T7" fmla="*/ 164 h 170"/>
                <a:gd name="T8" fmla="*/ 14 w 146"/>
                <a:gd name="T9" fmla="*/ 160 h 170"/>
                <a:gd name="T10" fmla="*/ 18 w 146"/>
                <a:gd name="T11" fmla="*/ 156 h 170"/>
                <a:gd name="T12" fmla="*/ 18 w 146"/>
                <a:gd name="T13" fmla="*/ 156 h 170"/>
                <a:gd name="T14" fmla="*/ 20 w 146"/>
                <a:gd name="T15" fmla="*/ 150 h 170"/>
                <a:gd name="T16" fmla="*/ 20 w 146"/>
                <a:gd name="T17" fmla="*/ 148 h 170"/>
                <a:gd name="T18" fmla="*/ 22 w 146"/>
                <a:gd name="T19" fmla="*/ 148 h 170"/>
                <a:gd name="T20" fmla="*/ 22 w 146"/>
                <a:gd name="T21" fmla="*/ 148 h 170"/>
                <a:gd name="T22" fmla="*/ 24 w 146"/>
                <a:gd name="T23" fmla="*/ 146 h 170"/>
                <a:gd name="T24" fmla="*/ 26 w 146"/>
                <a:gd name="T25" fmla="*/ 144 h 170"/>
                <a:gd name="T26" fmla="*/ 26 w 146"/>
                <a:gd name="T27" fmla="*/ 138 h 170"/>
                <a:gd name="T28" fmla="*/ 26 w 146"/>
                <a:gd name="T29" fmla="*/ 138 h 170"/>
                <a:gd name="T30" fmla="*/ 26 w 146"/>
                <a:gd name="T31" fmla="*/ 136 h 170"/>
                <a:gd name="T32" fmla="*/ 28 w 146"/>
                <a:gd name="T33" fmla="*/ 136 h 170"/>
                <a:gd name="T34" fmla="*/ 32 w 146"/>
                <a:gd name="T35" fmla="*/ 134 h 170"/>
                <a:gd name="T36" fmla="*/ 32 w 146"/>
                <a:gd name="T37" fmla="*/ 134 h 170"/>
                <a:gd name="T38" fmla="*/ 34 w 146"/>
                <a:gd name="T39" fmla="*/ 134 h 170"/>
                <a:gd name="T40" fmla="*/ 34 w 146"/>
                <a:gd name="T41" fmla="*/ 132 h 170"/>
                <a:gd name="T42" fmla="*/ 34 w 146"/>
                <a:gd name="T43" fmla="*/ 128 h 170"/>
                <a:gd name="T44" fmla="*/ 34 w 146"/>
                <a:gd name="T45" fmla="*/ 128 h 170"/>
                <a:gd name="T46" fmla="*/ 40 w 146"/>
                <a:gd name="T47" fmla="*/ 120 h 170"/>
                <a:gd name="T48" fmla="*/ 48 w 146"/>
                <a:gd name="T49" fmla="*/ 112 h 170"/>
                <a:gd name="T50" fmla="*/ 48 w 146"/>
                <a:gd name="T51" fmla="*/ 112 h 170"/>
                <a:gd name="T52" fmla="*/ 54 w 146"/>
                <a:gd name="T53" fmla="*/ 104 h 170"/>
                <a:gd name="T54" fmla="*/ 62 w 146"/>
                <a:gd name="T55" fmla="*/ 86 h 170"/>
                <a:gd name="T56" fmla="*/ 74 w 146"/>
                <a:gd name="T57" fmla="*/ 54 h 170"/>
                <a:gd name="T58" fmla="*/ 74 w 146"/>
                <a:gd name="T59" fmla="*/ 54 h 170"/>
                <a:gd name="T60" fmla="*/ 76 w 146"/>
                <a:gd name="T61" fmla="*/ 48 h 170"/>
                <a:gd name="T62" fmla="*/ 80 w 146"/>
                <a:gd name="T63" fmla="*/ 44 h 170"/>
                <a:gd name="T64" fmla="*/ 86 w 146"/>
                <a:gd name="T65" fmla="*/ 38 h 170"/>
                <a:gd name="T66" fmla="*/ 86 w 146"/>
                <a:gd name="T67" fmla="*/ 38 h 170"/>
                <a:gd name="T68" fmla="*/ 128 w 146"/>
                <a:gd name="T69" fmla="*/ 14 h 170"/>
                <a:gd name="T70" fmla="*/ 146 w 146"/>
                <a:gd name="T7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70">
                  <a:moveTo>
                    <a:pt x="0" y="170"/>
                  </a:moveTo>
                  <a:lnTo>
                    <a:pt x="0" y="170"/>
                  </a:lnTo>
                  <a:lnTo>
                    <a:pt x="10" y="164"/>
                  </a:lnTo>
                  <a:lnTo>
                    <a:pt x="10" y="164"/>
                  </a:lnTo>
                  <a:lnTo>
                    <a:pt x="14" y="160"/>
                  </a:lnTo>
                  <a:lnTo>
                    <a:pt x="18" y="156"/>
                  </a:lnTo>
                  <a:lnTo>
                    <a:pt x="18" y="156"/>
                  </a:lnTo>
                  <a:lnTo>
                    <a:pt x="20" y="150"/>
                  </a:lnTo>
                  <a:lnTo>
                    <a:pt x="20" y="148"/>
                  </a:lnTo>
                  <a:lnTo>
                    <a:pt x="22" y="148"/>
                  </a:lnTo>
                  <a:lnTo>
                    <a:pt x="22" y="148"/>
                  </a:lnTo>
                  <a:lnTo>
                    <a:pt x="24" y="146"/>
                  </a:lnTo>
                  <a:lnTo>
                    <a:pt x="26" y="144"/>
                  </a:lnTo>
                  <a:lnTo>
                    <a:pt x="26" y="138"/>
                  </a:lnTo>
                  <a:lnTo>
                    <a:pt x="26" y="138"/>
                  </a:lnTo>
                  <a:lnTo>
                    <a:pt x="26" y="136"/>
                  </a:lnTo>
                  <a:lnTo>
                    <a:pt x="28" y="136"/>
                  </a:lnTo>
                  <a:lnTo>
                    <a:pt x="32" y="134"/>
                  </a:lnTo>
                  <a:lnTo>
                    <a:pt x="32" y="134"/>
                  </a:lnTo>
                  <a:lnTo>
                    <a:pt x="34" y="134"/>
                  </a:lnTo>
                  <a:lnTo>
                    <a:pt x="34" y="132"/>
                  </a:lnTo>
                  <a:lnTo>
                    <a:pt x="34" y="128"/>
                  </a:lnTo>
                  <a:lnTo>
                    <a:pt x="34" y="128"/>
                  </a:lnTo>
                  <a:lnTo>
                    <a:pt x="40" y="120"/>
                  </a:lnTo>
                  <a:lnTo>
                    <a:pt x="48" y="112"/>
                  </a:lnTo>
                  <a:lnTo>
                    <a:pt x="48" y="112"/>
                  </a:lnTo>
                  <a:lnTo>
                    <a:pt x="54" y="104"/>
                  </a:lnTo>
                  <a:lnTo>
                    <a:pt x="62" y="86"/>
                  </a:lnTo>
                  <a:lnTo>
                    <a:pt x="74" y="54"/>
                  </a:lnTo>
                  <a:lnTo>
                    <a:pt x="74" y="54"/>
                  </a:lnTo>
                  <a:lnTo>
                    <a:pt x="76" y="48"/>
                  </a:lnTo>
                  <a:lnTo>
                    <a:pt x="80" y="44"/>
                  </a:lnTo>
                  <a:lnTo>
                    <a:pt x="86" y="38"/>
                  </a:lnTo>
                  <a:lnTo>
                    <a:pt x="86" y="38"/>
                  </a:lnTo>
                  <a:lnTo>
                    <a:pt x="128" y="14"/>
                  </a:lnTo>
                  <a:lnTo>
                    <a:pt x="14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7" name="Freeform 40"/>
            <p:cNvSpPr>
              <a:spLocks/>
            </p:cNvSpPr>
            <p:nvPr/>
          </p:nvSpPr>
          <p:spPr bwMode="auto">
            <a:xfrm>
              <a:off x="6100283" y="2561545"/>
              <a:ext cx="110542" cy="16191"/>
            </a:xfrm>
            <a:custGeom>
              <a:avLst/>
              <a:gdLst>
                <a:gd name="T0" fmla="*/ 0 w 56"/>
                <a:gd name="T1" fmla="*/ 8 h 8"/>
                <a:gd name="T2" fmla="*/ 0 w 56"/>
                <a:gd name="T3" fmla="*/ 8 h 8"/>
                <a:gd name="T4" fmla="*/ 4 w 56"/>
                <a:gd name="T5" fmla="*/ 4 h 8"/>
                <a:gd name="T6" fmla="*/ 10 w 56"/>
                <a:gd name="T7" fmla="*/ 0 h 8"/>
                <a:gd name="T8" fmla="*/ 16 w 56"/>
                <a:gd name="T9" fmla="*/ 0 h 8"/>
                <a:gd name="T10" fmla="*/ 16 w 56"/>
                <a:gd name="T11" fmla="*/ 0 h 8"/>
                <a:gd name="T12" fmla="*/ 22 w 56"/>
                <a:gd name="T13" fmla="*/ 0 h 8"/>
                <a:gd name="T14" fmla="*/ 26 w 56"/>
                <a:gd name="T15" fmla="*/ 2 h 8"/>
                <a:gd name="T16" fmla="*/ 26 w 56"/>
                <a:gd name="T17" fmla="*/ 2 h 8"/>
                <a:gd name="T18" fmla="*/ 42 w 56"/>
                <a:gd name="T19" fmla="*/ 2 h 8"/>
                <a:gd name="T20" fmla="*/ 56 w 5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0" y="8"/>
                  </a:moveTo>
                  <a:lnTo>
                    <a:pt x="0" y="8"/>
                  </a:lnTo>
                  <a:lnTo>
                    <a:pt x="4" y="4"/>
                  </a:lnTo>
                  <a:lnTo>
                    <a:pt x="10" y="0"/>
                  </a:lnTo>
                  <a:lnTo>
                    <a:pt x="16" y="0"/>
                  </a:lnTo>
                  <a:lnTo>
                    <a:pt x="16" y="0"/>
                  </a:lnTo>
                  <a:lnTo>
                    <a:pt x="22" y="0"/>
                  </a:lnTo>
                  <a:lnTo>
                    <a:pt x="26" y="2"/>
                  </a:lnTo>
                  <a:lnTo>
                    <a:pt x="26" y="2"/>
                  </a:lnTo>
                  <a:lnTo>
                    <a:pt x="42" y="2"/>
                  </a:lnTo>
                  <a:lnTo>
                    <a:pt x="56" y="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8" name="Freeform 41"/>
            <p:cNvSpPr>
              <a:spLocks/>
            </p:cNvSpPr>
            <p:nvPr/>
          </p:nvSpPr>
          <p:spPr bwMode="auto">
            <a:xfrm>
              <a:off x="6033168" y="2411783"/>
              <a:ext cx="31583" cy="117381"/>
            </a:xfrm>
            <a:custGeom>
              <a:avLst/>
              <a:gdLst>
                <a:gd name="T0" fmla="*/ 8 w 16"/>
                <a:gd name="T1" fmla="*/ 58 h 58"/>
                <a:gd name="T2" fmla="*/ 8 w 16"/>
                <a:gd name="T3" fmla="*/ 58 h 58"/>
                <a:gd name="T4" fmla="*/ 6 w 16"/>
                <a:gd name="T5" fmla="*/ 50 h 58"/>
                <a:gd name="T6" fmla="*/ 6 w 16"/>
                <a:gd name="T7" fmla="*/ 50 h 58"/>
                <a:gd name="T8" fmla="*/ 4 w 16"/>
                <a:gd name="T9" fmla="*/ 44 h 58"/>
                <a:gd name="T10" fmla="*/ 0 w 16"/>
                <a:gd name="T11" fmla="*/ 38 h 58"/>
                <a:gd name="T12" fmla="*/ 0 w 16"/>
                <a:gd name="T13" fmla="*/ 38 h 58"/>
                <a:gd name="T14" fmla="*/ 0 w 16"/>
                <a:gd name="T15" fmla="*/ 34 h 58"/>
                <a:gd name="T16" fmla="*/ 0 w 16"/>
                <a:gd name="T17" fmla="*/ 30 h 58"/>
                <a:gd name="T18" fmla="*/ 2 w 16"/>
                <a:gd name="T19" fmla="*/ 24 h 58"/>
                <a:gd name="T20" fmla="*/ 2 w 16"/>
                <a:gd name="T21" fmla="*/ 24 h 58"/>
                <a:gd name="T22" fmla="*/ 2 w 16"/>
                <a:gd name="T23" fmla="*/ 22 h 58"/>
                <a:gd name="T24" fmla="*/ 2 w 16"/>
                <a:gd name="T25" fmla="*/ 16 h 58"/>
                <a:gd name="T26" fmla="*/ 2 w 16"/>
                <a:gd name="T27" fmla="*/ 8 h 58"/>
                <a:gd name="T28" fmla="*/ 2 w 16"/>
                <a:gd name="T29" fmla="*/ 8 h 58"/>
                <a:gd name="T30" fmla="*/ 4 w 16"/>
                <a:gd name="T31" fmla="*/ 4 h 58"/>
                <a:gd name="T32" fmla="*/ 8 w 16"/>
                <a:gd name="T33" fmla="*/ 2 h 58"/>
                <a:gd name="T34" fmla="*/ 16 w 16"/>
                <a:gd name="T35" fmla="*/ 0 h 58"/>
                <a:gd name="T36" fmla="*/ 16 w 16"/>
                <a:gd name="T37" fmla="*/ 0 h 58"/>
                <a:gd name="T38" fmla="*/ 14 w 16"/>
                <a:gd name="T39" fmla="*/ 20 h 58"/>
                <a:gd name="T40" fmla="*/ 12 w 16"/>
                <a:gd name="T41" fmla="*/ 38 h 58"/>
                <a:gd name="T42" fmla="*/ 8 w 16"/>
                <a:gd name="T43" fmla="*/ 58 h 58"/>
                <a:gd name="T44" fmla="*/ 8 w 16"/>
                <a:gd name="T45"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58">
                  <a:moveTo>
                    <a:pt x="8" y="58"/>
                  </a:moveTo>
                  <a:lnTo>
                    <a:pt x="8" y="58"/>
                  </a:lnTo>
                  <a:lnTo>
                    <a:pt x="6" y="50"/>
                  </a:lnTo>
                  <a:lnTo>
                    <a:pt x="6" y="50"/>
                  </a:lnTo>
                  <a:lnTo>
                    <a:pt x="4" y="44"/>
                  </a:lnTo>
                  <a:lnTo>
                    <a:pt x="0" y="38"/>
                  </a:lnTo>
                  <a:lnTo>
                    <a:pt x="0" y="38"/>
                  </a:lnTo>
                  <a:lnTo>
                    <a:pt x="0" y="34"/>
                  </a:lnTo>
                  <a:lnTo>
                    <a:pt x="0" y="30"/>
                  </a:lnTo>
                  <a:lnTo>
                    <a:pt x="2" y="24"/>
                  </a:lnTo>
                  <a:lnTo>
                    <a:pt x="2" y="24"/>
                  </a:lnTo>
                  <a:lnTo>
                    <a:pt x="2" y="22"/>
                  </a:lnTo>
                  <a:lnTo>
                    <a:pt x="2" y="16"/>
                  </a:lnTo>
                  <a:lnTo>
                    <a:pt x="2" y="8"/>
                  </a:lnTo>
                  <a:lnTo>
                    <a:pt x="2" y="8"/>
                  </a:lnTo>
                  <a:lnTo>
                    <a:pt x="4" y="4"/>
                  </a:lnTo>
                  <a:lnTo>
                    <a:pt x="8" y="2"/>
                  </a:lnTo>
                  <a:lnTo>
                    <a:pt x="16" y="0"/>
                  </a:lnTo>
                  <a:lnTo>
                    <a:pt x="16" y="0"/>
                  </a:lnTo>
                  <a:lnTo>
                    <a:pt x="14" y="20"/>
                  </a:lnTo>
                  <a:lnTo>
                    <a:pt x="12" y="38"/>
                  </a:lnTo>
                  <a:lnTo>
                    <a:pt x="8" y="58"/>
                  </a:lnTo>
                  <a:lnTo>
                    <a:pt x="8" y="58"/>
                  </a:lnTo>
                  <a:close/>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9" name="Freeform 42"/>
            <p:cNvSpPr>
              <a:spLocks/>
            </p:cNvSpPr>
            <p:nvPr/>
          </p:nvSpPr>
          <p:spPr bwMode="auto">
            <a:xfrm>
              <a:off x="8172949" y="3690836"/>
              <a:ext cx="303991" cy="445240"/>
            </a:xfrm>
            <a:custGeom>
              <a:avLst/>
              <a:gdLst>
                <a:gd name="T0" fmla="*/ 14 w 154"/>
                <a:gd name="T1" fmla="*/ 0 h 220"/>
                <a:gd name="T2" fmla="*/ 8 w 154"/>
                <a:gd name="T3" fmla="*/ 4 h 220"/>
                <a:gd name="T4" fmla="*/ 2 w 154"/>
                <a:gd name="T5" fmla="*/ 22 h 220"/>
                <a:gd name="T6" fmla="*/ 2 w 154"/>
                <a:gd name="T7" fmla="*/ 60 h 220"/>
                <a:gd name="T8" fmla="*/ 6 w 154"/>
                <a:gd name="T9" fmla="*/ 88 h 220"/>
                <a:gd name="T10" fmla="*/ 18 w 154"/>
                <a:gd name="T11" fmla="*/ 118 h 220"/>
                <a:gd name="T12" fmla="*/ 50 w 154"/>
                <a:gd name="T13" fmla="*/ 178 h 220"/>
                <a:gd name="T14" fmla="*/ 74 w 154"/>
                <a:gd name="T15" fmla="*/ 204 h 220"/>
                <a:gd name="T16" fmla="*/ 84 w 154"/>
                <a:gd name="T17" fmla="*/ 208 h 220"/>
                <a:gd name="T18" fmla="*/ 90 w 154"/>
                <a:gd name="T19" fmla="*/ 206 h 220"/>
                <a:gd name="T20" fmla="*/ 104 w 154"/>
                <a:gd name="T21" fmla="*/ 200 h 220"/>
                <a:gd name="T22" fmla="*/ 112 w 154"/>
                <a:gd name="T23" fmla="*/ 192 h 220"/>
                <a:gd name="T24" fmla="*/ 114 w 154"/>
                <a:gd name="T25" fmla="*/ 194 h 220"/>
                <a:gd name="T26" fmla="*/ 112 w 154"/>
                <a:gd name="T27" fmla="*/ 200 h 220"/>
                <a:gd name="T28" fmla="*/ 112 w 154"/>
                <a:gd name="T29" fmla="*/ 210 h 220"/>
                <a:gd name="T30" fmla="*/ 114 w 154"/>
                <a:gd name="T31" fmla="*/ 212 h 220"/>
                <a:gd name="T32" fmla="*/ 126 w 154"/>
                <a:gd name="T33" fmla="*/ 218 h 220"/>
                <a:gd name="T34" fmla="*/ 138 w 154"/>
                <a:gd name="T35" fmla="*/ 218 h 220"/>
                <a:gd name="T36" fmla="*/ 150 w 154"/>
                <a:gd name="T37" fmla="*/ 212 h 220"/>
                <a:gd name="T38" fmla="*/ 154 w 154"/>
                <a:gd name="T39" fmla="*/ 204 h 220"/>
                <a:gd name="T40" fmla="*/ 152 w 154"/>
                <a:gd name="T41" fmla="*/ 192 h 220"/>
                <a:gd name="T42" fmla="*/ 140 w 154"/>
                <a:gd name="T43" fmla="*/ 152 h 220"/>
                <a:gd name="T44" fmla="*/ 136 w 154"/>
                <a:gd name="T45" fmla="*/ 140 h 220"/>
                <a:gd name="T46" fmla="*/ 126 w 154"/>
                <a:gd name="T47" fmla="*/ 112 h 220"/>
                <a:gd name="T48" fmla="*/ 120 w 154"/>
                <a:gd name="T49" fmla="*/ 92 h 220"/>
                <a:gd name="T50" fmla="*/ 110 w 154"/>
                <a:gd name="T51" fmla="*/ 110 h 220"/>
                <a:gd name="T52" fmla="*/ 108 w 154"/>
                <a:gd name="T53" fmla="*/ 114 h 220"/>
                <a:gd name="T54" fmla="*/ 92 w 154"/>
                <a:gd name="T55" fmla="*/ 118 h 220"/>
                <a:gd name="T56" fmla="*/ 90 w 154"/>
                <a:gd name="T57" fmla="*/ 118 h 220"/>
                <a:gd name="T58" fmla="*/ 88 w 154"/>
                <a:gd name="T59" fmla="*/ 112 h 220"/>
                <a:gd name="T60" fmla="*/ 88 w 154"/>
                <a:gd name="T61" fmla="*/ 106 h 220"/>
                <a:gd name="T62" fmla="*/ 110 w 154"/>
                <a:gd name="T63" fmla="*/ 92 h 220"/>
                <a:gd name="T64" fmla="*/ 116 w 154"/>
                <a:gd name="T65" fmla="*/ 74 h 220"/>
                <a:gd name="T66" fmla="*/ 116 w 154"/>
                <a:gd name="T67" fmla="*/ 64 h 220"/>
                <a:gd name="T68" fmla="*/ 118 w 154"/>
                <a:gd name="T69" fmla="*/ 52 h 220"/>
                <a:gd name="T70" fmla="*/ 122 w 154"/>
                <a:gd name="T71" fmla="*/ 4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220">
                  <a:moveTo>
                    <a:pt x="14" y="0"/>
                  </a:moveTo>
                  <a:lnTo>
                    <a:pt x="14" y="0"/>
                  </a:lnTo>
                  <a:lnTo>
                    <a:pt x="10" y="2"/>
                  </a:lnTo>
                  <a:lnTo>
                    <a:pt x="8" y="4"/>
                  </a:lnTo>
                  <a:lnTo>
                    <a:pt x="4" y="12"/>
                  </a:lnTo>
                  <a:lnTo>
                    <a:pt x="2" y="22"/>
                  </a:lnTo>
                  <a:lnTo>
                    <a:pt x="0" y="38"/>
                  </a:lnTo>
                  <a:lnTo>
                    <a:pt x="2" y="60"/>
                  </a:lnTo>
                  <a:lnTo>
                    <a:pt x="6" y="88"/>
                  </a:lnTo>
                  <a:lnTo>
                    <a:pt x="6" y="88"/>
                  </a:lnTo>
                  <a:lnTo>
                    <a:pt x="10" y="100"/>
                  </a:lnTo>
                  <a:lnTo>
                    <a:pt x="18" y="118"/>
                  </a:lnTo>
                  <a:lnTo>
                    <a:pt x="38" y="158"/>
                  </a:lnTo>
                  <a:lnTo>
                    <a:pt x="50" y="178"/>
                  </a:lnTo>
                  <a:lnTo>
                    <a:pt x="62" y="194"/>
                  </a:lnTo>
                  <a:lnTo>
                    <a:pt x="74" y="204"/>
                  </a:lnTo>
                  <a:lnTo>
                    <a:pt x="78" y="208"/>
                  </a:lnTo>
                  <a:lnTo>
                    <a:pt x="84" y="208"/>
                  </a:lnTo>
                  <a:lnTo>
                    <a:pt x="84" y="208"/>
                  </a:lnTo>
                  <a:lnTo>
                    <a:pt x="90" y="206"/>
                  </a:lnTo>
                  <a:lnTo>
                    <a:pt x="96" y="204"/>
                  </a:lnTo>
                  <a:lnTo>
                    <a:pt x="104" y="200"/>
                  </a:lnTo>
                  <a:lnTo>
                    <a:pt x="108" y="194"/>
                  </a:lnTo>
                  <a:lnTo>
                    <a:pt x="112" y="192"/>
                  </a:lnTo>
                  <a:lnTo>
                    <a:pt x="112" y="192"/>
                  </a:lnTo>
                  <a:lnTo>
                    <a:pt x="114" y="194"/>
                  </a:lnTo>
                  <a:lnTo>
                    <a:pt x="114" y="196"/>
                  </a:lnTo>
                  <a:lnTo>
                    <a:pt x="112" y="200"/>
                  </a:lnTo>
                  <a:lnTo>
                    <a:pt x="112" y="208"/>
                  </a:lnTo>
                  <a:lnTo>
                    <a:pt x="112" y="210"/>
                  </a:lnTo>
                  <a:lnTo>
                    <a:pt x="114" y="212"/>
                  </a:lnTo>
                  <a:lnTo>
                    <a:pt x="114" y="212"/>
                  </a:lnTo>
                  <a:lnTo>
                    <a:pt x="120" y="216"/>
                  </a:lnTo>
                  <a:lnTo>
                    <a:pt x="126" y="218"/>
                  </a:lnTo>
                  <a:lnTo>
                    <a:pt x="132" y="220"/>
                  </a:lnTo>
                  <a:lnTo>
                    <a:pt x="138" y="218"/>
                  </a:lnTo>
                  <a:lnTo>
                    <a:pt x="138" y="218"/>
                  </a:lnTo>
                  <a:lnTo>
                    <a:pt x="150" y="212"/>
                  </a:lnTo>
                  <a:lnTo>
                    <a:pt x="154" y="204"/>
                  </a:lnTo>
                  <a:lnTo>
                    <a:pt x="154" y="204"/>
                  </a:lnTo>
                  <a:lnTo>
                    <a:pt x="154" y="200"/>
                  </a:lnTo>
                  <a:lnTo>
                    <a:pt x="152" y="192"/>
                  </a:lnTo>
                  <a:lnTo>
                    <a:pt x="148" y="172"/>
                  </a:lnTo>
                  <a:lnTo>
                    <a:pt x="140" y="152"/>
                  </a:lnTo>
                  <a:lnTo>
                    <a:pt x="136" y="140"/>
                  </a:lnTo>
                  <a:lnTo>
                    <a:pt x="136" y="140"/>
                  </a:lnTo>
                  <a:lnTo>
                    <a:pt x="130" y="128"/>
                  </a:lnTo>
                  <a:lnTo>
                    <a:pt x="126" y="112"/>
                  </a:lnTo>
                  <a:lnTo>
                    <a:pt x="120" y="92"/>
                  </a:lnTo>
                  <a:lnTo>
                    <a:pt x="120" y="92"/>
                  </a:lnTo>
                  <a:lnTo>
                    <a:pt x="114" y="102"/>
                  </a:lnTo>
                  <a:lnTo>
                    <a:pt x="110" y="110"/>
                  </a:lnTo>
                  <a:lnTo>
                    <a:pt x="108" y="114"/>
                  </a:lnTo>
                  <a:lnTo>
                    <a:pt x="108" y="114"/>
                  </a:lnTo>
                  <a:lnTo>
                    <a:pt x="98" y="116"/>
                  </a:lnTo>
                  <a:lnTo>
                    <a:pt x="92" y="118"/>
                  </a:lnTo>
                  <a:lnTo>
                    <a:pt x="90" y="118"/>
                  </a:lnTo>
                  <a:lnTo>
                    <a:pt x="90" y="118"/>
                  </a:lnTo>
                  <a:lnTo>
                    <a:pt x="88" y="116"/>
                  </a:lnTo>
                  <a:lnTo>
                    <a:pt x="88" y="112"/>
                  </a:lnTo>
                  <a:lnTo>
                    <a:pt x="88" y="106"/>
                  </a:lnTo>
                  <a:lnTo>
                    <a:pt x="88" y="106"/>
                  </a:lnTo>
                  <a:lnTo>
                    <a:pt x="110" y="92"/>
                  </a:lnTo>
                  <a:lnTo>
                    <a:pt x="110" y="92"/>
                  </a:lnTo>
                  <a:lnTo>
                    <a:pt x="112" y="82"/>
                  </a:lnTo>
                  <a:lnTo>
                    <a:pt x="116" y="74"/>
                  </a:lnTo>
                  <a:lnTo>
                    <a:pt x="116" y="64"/>
                  </a:lnTo>
                  <a:lnTo>
                    <a:pt x="116" y="64"/>
                  </a:lnTo>
                  <a:lnTo>
                    <a:pt x="116" y="58"/>
                  </a:lnTo>
                  <a:lnTo>
                    <a:pt x="118" y="52"/>
                  </a:lnTo>
                  <a:lnTo>
                    <a:pt x="120" y="48"/>
                  </a:lnTo>
                  <a:lnTo>
                    <a:pt x="12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0" name="Freeform 43"/>
            <p:cNvSpPr>
              <a:spLocks/>
            </p:cNvSpPr>
            <p:nvPr/>
          </p:nvSpPr>
          <p:spPr bwMode="auto">
            <a:xfrm>
              <a:off x="8319022" y="3383216"/>
              <a:ext cx="94750" cy="396668"/>
            </a:xfrm>
            <a:custGeom>
              <a:avLst/>
              <a:gdLst>
                <a:gd name="T0" fmla="*/ 0 w 48"/>
                <a:gd name="T1" fmla="*/ 0 h 196"/>
                <a:gd name="T2" fmla="*/ 0 w 48"/>
                <a:gd name="T3" fmla="*/ 0 h 196"/>
                <a:gd name="T4" fmla="*/ 2 w 48"/>
                <a:gd name="T5" fmla="*/ 2 h 196"/>
                <a:gd name="T6" fmla="*/ 6 w 48"/>
                <a:gd name="T7" fmla="*/ 4 h 196"/>
                <a:gd name="T8" fmla="*/ 8 w 48"/>
                <a:gd name="T9" fmla="*/ 8 h 196"/>
                <a:gd name="T10" fmla="*/ 10 w 48"/>
                <a:gd name="T11" fmla="*/ 10 h 196"/>
                <a:gd name="T12" fmla="*/ 10 w 48"/>
                <a:gd name="T13" fmla="*/ 10 h 196"/>
                <a:gd name="T14" fmla="*/ 10 w 48"/>
                <a:gd name="T15" fmla="*/ 16 h 196"/>
                <a:gd name="T16" fmla="*/ 10 w 48"/>
                <a:gd name="T17" fmla="*/ 16 h 196"/>
                <a:gd name="T18" fmla="*/ 12 w 48"/>
                <a:gd name="T19" fmla="*/ 24 h 196"/>
                <a:gd name="T20" fmla="*/ 16 w 48"/>
                <a:gd name="T21" fmla="*/ 32 h 196"/>
                <a:gd name="T22" fmla="*/ 16 w 48"/>
                <a:gd name="T23" fmla="*/ 32 h 196"/>
                <a:gd name="T24" fmla="*/ 20 w 48"/>
                <a:gd name="T25" fmla="*/ 42 h 196"/>
                <a:gd name="T26" fmla="*/ 20 w 48"/>
                <a:gd name="T27" fmla="*/ 46 h 196"/>
                <a:gd name="T28" fmla="*/ 18 w 48"/>
                <a:gd name="T29" fmla="*/ 50 h 196"/>
                <a:gd name="T30" fmla="*/ 18 w 48"/>
                <a:gd name="T31" fmla="*/ 50 h 196"/>
                <a:gd name="T32" fmla="*/ 14 w 48"/>
                <a:gd name="T33" fmla="*/ 56 h 196"/>
                <a:gd name="T34" fmla="*/ 10 w 48"/>
                <a:gd name="T35" fmla="*/ 62 h 196"/>
                <a:gd name="T36" fmla="*/ 10 w 48"/>
                <a:gd name="T37" fmla="*/ 62 h 196"/>
                <a:gd name="T38" fmla="*/ 8 w 48"/>
                <a:gd name="T39" fmla="*/ 68 h 196"/>
                <a:gd name="T40" fmla="*/ 8 w 48"/>
                <a:gd name="T41" fmla="*/ 72 h 196"/>
                <a:gd name="T42" fmla="*/ 6 w 48"/>
                <a:gd name="T43" fmla="*/ 74 h 196"/>
                <a:gd name="T44" fmla="*/ 6 w 48"/>
                <a:gd name="T45" fmla="*/ 74 h 196"/>
                <a:gd name="T46" fmla="*/ 4 w 48"/>
                <a:gd name="T47" fmla="*/ 78 h 196"/>
                <a:gd name="T48" fmla="*/ 4 w 48"/>
                <a:gd name="T49" fmla="*/ 78 h 196"/>
                <a:gd name="T50" fmla="*/ 2 w 48"/>
                <a:gd name="T51" fmla="*/ 80 h 196"/>
                <a:gd name="T52" fmla="*/ 2 w 48"/>
                <a:gd name="T53" fmla="*/ 82 h 196"/>
                <a:gd name="T54" fmla="*/ 6 w 48"/>
                <a:gd name="T55" fmla="*/ 88 h 196"/>
                <a:gd name="T56" fmla="*/ 6 w 48"/>
                <a:gd name="T57" fmla="*/ 88 h 196"/>
                <a:gd name="T58" fmla="*/ 14 w 48"/>
                <a:gd name="T59" fmla="*/ 102 h 196"/>
                <a:gd name="T60" fmla="*/ 14 w 48"/>
                <a:gd name="T61" fmla="*/ 102 h 196"/>
                <a:gd name="T62" fmla="*/ 24 w 48"/>
                <a:gd name="T63" fmla="*/ 116 h 196"/>
                <a:gd name="T64" fmla="*/ 30 w 48"/>
                <a:gd name="T65" fmla="*/ 130 h 196"/>
                <a:gd name="T66" fmla="*/ 30 w 48"/>
                <a:gd name="T67" fmla="*/ 130 h 196"/>
                <a:gd name="T68" fmla="*/ 32 w 48"/>
                <a:gd name="T69" fmla="*/ 138 h 196"/>
                <a:gd name="T70" fmla="*/ 34 w 48"/>
                <a:gd name="T71" fmla="*/ 146 h 196"/>
                <a:gd name="T72" fmla="*/ 32 w 48"/>
                <a:gd name="T73" fmla="*/ 154 h 196"/>
                <a:gd name="T74" fmla="*/ 30 w 48"/>
                <a:gd name="T75" fmla="*/ 162 h 196"/>
                <a:gd name="T76" fmla="*/ 30 w 48"/>
                <a:gd name="T77" fmla="*/ 162 h 196"/>
                <a:gd name="T78" fmla="*/ 28 w 48"/>
                <a:gd name="T79" fmla="*/ 168 h 196"/>
                <a:gd name="T80" fmla="*/ 28 w 48"/>
                <a:gd name="T81" fmla="*/ 172 h 196"/>
                <a:gd name="T82" fmla="*/ 28 w 48"/>
                <a:gd name="T83" fmla="*/ 172 h 196"/>
                <a:gd name="T84" fmla="*/ 28 w 48"/>
                <a:gd name="T85" fmla="*/ 176 h 196"/>
                <a:gd name="T86" fmla="*/ 30 w 48"/>
                <a:gd name="T87" fmla="*/ 180 h 196"/>
                <a:gd name="T88" fmla="*/ 38 w 48"/>
                <a:gd name="T89" fmla="*/ 184 h 196"/>
                <a:gd name="T90" fmla="*/ 46 w 48"/>
                <a:gd name="T91" fmla="*/ 188 h 196"/>
                <a:gd name="T92" fmla="*/ 48 w 48"/>
                <a:gd name="T93" fmla="*/ 192 h 196"/>
                <a:gd name="T94" fmla="*/ 48 w 48"/>
                <a:gd name="T9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196">
                  <a:moveTo>
                    <a:pt x="0" y="0"/>
                  </a:moveTo>
                  <a:lnTo>
                    <a:pt x="0" y="0"/>
                  </a:lnTo>
                  <a:lnTo>
                    <a:pt x="2" y="2"/>
                  </a:lnTo>
                  <a:lnTo>
                    <a:pt x="6" y="4"/>
                  </a:lnTo>
                  <a:lnTo>
                    <a:pt x="8" y="8"/>
                  </a:lnTo>
                  <a:lnTo>
                    <a:pt x="10" y="10"/>
                  </a:lnTo>
                  <a:lnTo>
                    <a:pt x="10" y="10"/>
                  </a:lnTo>
                  <a:lnTo>
                    <a:pt x="10" y="16"/>
                  </a:lnTo>
                  <a:lnTo>
                    <a:pt x="10" y="16"/>
                  </a:lnTo>
                  <a:lnTo>
                    <a:pt x="12" y="24"/>
                  </a:lnTo>
                  <a:lnTo>
                    <a:pt x="16" y="32"/>
                  </a:lnTo>
                  <a:lnTo>
                    <a:pt x="16" y="32"/>
                  </a:lnTo>
                  <a:lnTo>
                    <a:pt x="20" y="42"/>
                  </a:lnTo>
                  <a:lnTo>
                    <a:pt x="20" y="46"/>
                  </a:lnTo>
                  <a:lnTo>
                    <a:pt x="18" y="50"/>
                  </a:lnTo>
                  <a:lnTo>
                    <a:pt x="18" y="50"/>
                  </a:lnTo>
                  <a:lnTo>
                    <a:pt x="14" y="56"/>
                  </a:lnTo>
                  <a:lnTo>
                    <a:pt x="10" y="62"/>
                  </a:lnTo>
                  <a:lnTo>
                    <a:pt x="10" y="62"/>
                  </a:lnTo>
                  <a:lnTo>
                    <a:pt x="8" y="68"/>
                  </a:lnTo>
                  <a:lnTo>
                    <a:pt x="8" y="72"/>
                  </a:lnTo>
                  <a:lnTo>
                    <a:pt x="6" y="74"/>
                  </a:lnTo>
                  <a:lnTo>
                    <a:pt x="6" y="74"/>
                  </a:lnTo>
                  <a:lnTo>
                    <a:pt x="4" y="78"/>
                  </a:lnTo>
                  <a:lnTo>
                    <a:pt x="4" y="78"/>
                  </a:lnTo>
                  <a:lnTo>
                    <a:pt x="2" y="80"/>
                  </a:lnTo>
                  <a:lnTo>
                    <a:pt x="2" y="82"/>
                  </a:lnTo>
                  <a:lnTo>
                    <a:pt x="6" y="88"/>
                  </a:lnTo>
                  <a:lnTo>
                    <a:pt x="6" y="88"/>
                  </a:lnTo>
                  <a:lnTo>
                    <a:pt x="14" y="102"/>
                  </a:lnTo>
                  <a:lnTo>
                    <a:pt x="14" y="102"/>
                  </a:lnTo>
                  <a:lnTo>
                    <a:pt x="24" y="116"/>
                  </a:lnTo>
                  <a:lnTo>
                    <a:pt x="30" y="130"/>
                  </a:lnTo>
                  <a:lnTo>
                    <a:pt x="30" y="130"/>
                  </a:lnTo>
                  <a:lnTo>
                    <a:pt x="32" y="138"/>
                  </a:lnTo>
                  <a:lnTo>
                    <a:pt x="34" y="146"/>
                  </a:lnTo>
                  <a:lnTo>
                    <a:pt x="32" y="154"/>
                  </a:lnTo>
                  <a:lnTo>
                    <a:pt x="30" y="162"/>
                  </a:lnTo>
                  <a:lnTo>
                    <a:pt x="30" y="162"/>
                  </a:lnTo>
                  <a:lnTo>
                    <a:pt x="28" y="168"/>
                  </a:lnTo>
                  <a:lnTo>
                    <a:pt x="28" y="172"/>
                  </a:lnTo>
                  <a:lnTo>
                    <a:pt x="28" y="172"/>
                  </a:lnTo>
                  <a:lnTo>
                    <a:pt x="28" y="176"/>
                  </a:lnTo>
                  <a:lnTo>
                    <a:pt x="30" y="180"/>
                  </a:lnTo>
                  <a:lnTo>
                    <a:pt x="38" y="184"/>
                  </a:lnTo>
                  <a:lnTo>
                    <a:pt x="46" y="188"/>
                  </a:lnTo>
                  <a:lnTo>
                    <a:pt x="48" y="192"/>
                  </a:lnTo>
                  <a:lnTo>
                    <a:pt x="48" y="19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44"/>
            <p:cNvSpPr>
              <a:spLocks/>
            </p:cNvSpPr>
            <p:nvPr/>
          </p:nvSpPr>
          <p:spPr bwMode="auto">
            <a:xfrm>
              <a:off x="8200584" y="3690836"/>
              <a:ext cx="209241" cy="210477"/>
            </a:xfrm>
            <a:custGeom>
              <a:avLst/>
              <a:gdLst>
                <a:gd name="T0" fmla="*/ 0 w 106"/>
                <a:gd name="T1" fmla="*/ 0 h 104"/>
                <a:gd name="T2" fmla="*/ 0 w 106"/>
                <a:gd name="T3" fmla="*/ 0 h 104"/>
                <a:gd name="T4" fmla="*/ 2 w 106"/>
                <a:gd name="T5" fmla="*/ 10 h 104"/>
                <a:gd name="T6" fmla="*/ 0 w 106"/>
                <a:gd name="T7" fmla="*/ 22 h 104"/>
                <a:gd name="T8" fmla="*/ 0 w 106"/>
                <a:gd name="T9" fmla="*/ 42 h 104"/>
                <a:gd name="T10" fmla="*/ 0 w 106"/>
                <a:gd name="T11" fmla="*/ 42 h 104"/>
                <a:gd name="T12" fmla="*/ 4 w 106"/>
                <a:gd name="T13" fmla="*/ 52 h 104"/>
                <a:gd name="T14" fmla="*/ 10 w 106"/>
                <a:gd name="T15" fmla="*/ 62 h 104"/>
                <a:gd name="T16" fmla="*/ 16 w 106"/>
                <a:gd name="T17" fmla="*/ 72 h 104"/>
                <a:gd name="T18" fmla="*/ 20 w 106"/>
                <a:gd name="T19" fmla="*/ 84 h 104"/>
                <a:gd name="T20" fmla="*/ 20 w 106"/>
                <a:gd name="T21" fmla="*/ 84 h 104"/>
                <a:gd name="T22" fmla="*/ 22 w 106"/>
                <a:gd name="T23" fmla="*/ 90 h 104"/>
                <a:gd name="T24" fmla="*/ 24 w 106"/>
                <a:gd name="T25" fmla="*/ 98 h 104"/>
                <a:gd name="T26" fmla="*/ 24 w 106"/>
                <a:gd name="T27" fmla="*/ 98 h 104"/>
                <a:gd name="T28" fmla="*/ 28 w 106"/>
                <a:gd name="T29" fmla="*/ 102 h 104"/>
                <a:gd name="T30" fmla="*/ 30 w 106"/>
                <a:gd name="T31" fmla="*/ 104 h 104"/>
                <a:gd name="T32" fmla="*/ 34 w 106"/>
                <a:gd name="T33" fmla="*/ 104 h 104"/>
                <a:gd name="T34" fmla="*/ 38 w 106"/>
                <a:gd name="T35" fmla="*/ 102 h 104"/>
                <a:gd name="T36" fmla="*/ 38 w 106"/>
                <a:gd name="T37" fmla="*/ 102 h 104"/>
                <a:gd name="T38" fmla="*/ 40 w 106"/>
                <a:gd name="T39" fmla="*/ 98 h 104"/>
                <a:gd name="T40" fmla="*/ 40 w 106"/>
                <a:gd name="T41" fmla="*/ 98 h 104"/>
                <a:gd name="T42" fmla="*/ 46 w 106"/>
                <a:gd name="T43" fmla="*/ 98 h 104"/>
                <a:gd name="T44" fmla="*/ 46 w 106"/>
                <a:gd name="T45" fmla="*/ 98 h 104"/>
                <a:gd name="T46" fmla="*/ 60 w 106"/>
                <a:gd name="T47" fmla="*/ 96 h 104"/>
                <a:gd name="T48" fmla="*/ 66 w 106"/>
                <a:gd name="T49" fmla="*/ 98 h 104"/>
                <a:gd name="T50" fmla="*/ 72 w 106"/>
                <a:gd name="T51" fmla="*/ 102 h 104"/>
                <a:gd name="T52" fmla="*/ 72 w 106"/>
                <a:gd name="T53" fmla="*/ 102 h 104"/>
                <a:gd name="T54" fmla="*/ 68 w 106"/>
                <a:gd name="T55" fmla="*/ 100 h 104"/>
                <a:gd name="T56" fmla="*/ 66 w 106"/>
                <a:gd name="T57" fmla="*/ 96 h 104"/>
                <a:gd name="T58" fmla="*/ 66 w 106"/>
                <a:gd name="T59" fmla="*/ 96 h 104"/>
                <a:gd name="T60" fmla="*/ 64 w 106"/>
                <a:gd name="T61" fmla="*/ 88 h 104"/>
                <a:gd name="T62" fmla="*/ 64 w 106"/>
                <a:gd name="T63" fmla="*/ 88 h 104"/>
                <a:gd name="T64" fmla="*/ 62 w 106"/>
                <a:gd name="T65" fmla="*/ 70 h 104"/>
                <a:gd name="T66" fmla="*/ 62 w 106"/>
                <a:gd name="T67" fmla="*/ 70 h 104"/>
                <a:gd name="T68" fmla="*/ 64 w 106"/>
                <a:gd name="T69" fmla="*/ 68 h 104"/>
                <a:gd name="T70" fmla="*/ 64 w 106"/>
                <a:gd name="T71" fmla="*/ 68 h 104"/>
                <a:gd name="T72" fmla="*/ 66 w 106"/>
                <a:gd name="T73" fmla="*/ 66 h 104"/>
                <a:gd name="T74" fmla="*/ 66 w 106"/>
                <a:gd name="T75" fmla="*/ 66 h 104"/>
                <a:gd name="T76" fmla="*/ 78 w 106"/>
                <a:gd name="T77" fmla="*/ 70 h 104"/>
                <a:gd name="T78" fmla="*/ 88 w 106"/>
                <a:gd name="T79" fmla="*/ 74 h 104"/>
                <a:gd name="T80" fmla="*/ 98 w 106"/>
                <a:gd name="T81" fmla="*/ 82 h 104"/>
                <a:gd name="T82" fmla="*/ 106 w 106"/>
                <a:gd name="T83" fmla="*/ 9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 h="104">
                  <a:moveTo>
                    <a:pt x="0" y="0"/>
                  </a:moveTo>
                  <a:lnTo>
                    <a:pt x="0" y="0"/>
                  </a:lnTo>
                  <a:lnTo>
                    <a:pt x="2" y="10"/>
                  </a:lnTo>
                  <a:lnTo>
                    <a:pt x="0" y="22"/>
                  </a:lnTo>
                  <a:lnTo>
                    <a:pt x="0" y="42"/>
                  </a:lnTo>
                  <a:lnTo>
                    <a:pt x="0" y="42"/>
                  </a:lnTo>
                  <a:lnTo>
                    <a:pt x="4" y="52"/>
                  </a:lnTo>
                  <a:lnTo>
                    <a:pt x="10" y="62"/>
                  </a:lnTo>
                  <a:lnTo>
                    <a:pt x="16" y="72"/>
                  </a:lnTo>
                  <a:lnTo>
                    <a:pt x="20" y="84"/>
                  </a:lnTo>
                  <a:lnTo>
                    <a:pt x="20" y="84"/>
                  </a:lnTo>
                  <a:lnTo>
                    <a:pt x="22" y="90"/>
                  </a:lnTo>
                  <a:lnTo>
                    <a:pt x="24" y="98"/>
                  </a:lnTo>
                  <a:lnTo>
                    <a:pt x="24" y="98"/>
                  </a:lnTo>
                  <a:lnTo>
                    <a:pt x="28" y="102"/>
                  </a:lnTo>
                  <a:lnTo>
                    <a:pt x="30" y="104"/>
                  </a:lnTo>
                  <a:lnTo>
                    <a:pt x="34" y="104"/>
                  </a:lnTo>
                  <a:lnTo>
                    <a:pt x="38" y="102"/>
                  </a:lnTo>
                  <a:lnTo>
                    <a:pt x="38" y="102"/>
                  </a:lnTo>
                  <a:lnTo>
                    <a:pt x="40" y="98"/>
                  </a:lnTo>
                  <a:lnTo>
                    <a:pt x="40" y="98"/>
                  </a:lnTo>
                  <a:lnTo>
                    <a:pt x="46" y="98"/>
                  </a:lnTo>
                  <a:lnTo>
                    <a:pt x="46" y="98"/>
                  </a:lnTo>
                  <a:lnTo>
                    <a:pt x="60" y="96"/>
                  </a:lnTo>
                  <a:lnTo>
                    <a:pt x="66" y="98"/>
                  </a:lnTo>
                  <a:lnTo>
                    <a:pt x="72" y="102"/>
                  </a:lnTo>
                  <a:lnTo>
                    <a:pt x="72" y="102"/>
                  </a:lnTo>
                  <a:lnTo>
                    <a:pt x="68" y="100"/>
                  </a:lnTo>
                  <a:lnTo>
                    <a:pt x="66" y="96"/>
                  </a:lnTo>
                  <a:lnTo>
                    <a:pt x="66" y="96"/>
                  </a:lnTo>
                  <a:lnTo>
                    <a:pt x="64" y="88"/>
                  </a:lnTo>
                  <a:lnTo>
                    <a:pt x="64" y="88"/>
                  </a:lnTo>
                  <a:lnTo>
                    <a:pt x="62" y="70"/>
                  </a:lnTo>
                  <a:lnTo>
                    <a:pt x="62" y="70"/>
                  </a:lnTo>
                  <a:lnTo>
                    <a:pt x="64" y="68"/>
                  </a:lnTo>
                  <a:lnTo>
                    <a:pt x="64" y="68"/>
                  </a:lnTo>
                  <a:lnTo>
                    <a:pt x="66" y="66"/>
                  </a:lnTo>
                  <a:lnTo>
                    <a:pt x="66" y="66"/>
                  </a:lnTo>
                  <a:lnTo>
                    <a:pt x="78" y="70"/>
                  </a:lnTo>
                  <a:lnTo>
                    <a:pt x="88" y="74"/>
                  </a:lnTo>
                  <a:lnTo>
                    <a:pt x="98" y="82"/>
                  </a:lnTo>
                  <a:lnTo>
                    <a:pt x="106" y="9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2" name="Line 45"/>
            <p:cNvSpPr>
              <a:spLocks noChangeShapeType="1"/>
            </p:cNvSpPr>
            <p:nvPr/>
          </p:nvSpPr>
          <p:spPr bwMode="auto">
            <a:xfrm>
              <a:off x="8200584" y="3690836"/>
              <a:ext cx="90802" cy="194287"/>
            </a:xfrm>
            <a:prstGeom prst="line">
              <a:avLst/>
            </a:prstGeom>
            <a:noFill/>
            <a:ln w="12700">
              <a:solidFill>
                <a:srgbClr val="001F50">
                  <a:alpha val="56000"/>
                </a:srgbClr>
              </a:solidFill>
              <a:prstDash val="sysDot"/>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3" name="Freeform 46"/>
            <p:cNvSpPr>
              <a:spLocks/>
            </p:cNvSpPr>
            <p:nvPr/>
          </p:nvSpPr>
          <p:spPr bwMode="auto">
            <a:xfrm>
              <a:off x="8208480" y="3690836"/>
              <a:ext cx="118438" cy="137620"/>
            </a:xfrm>
            <a:custGeom>
              <a:avLst/>
              <a:gdLst>
                <a:gd name="T0" fmla="*/ 0 w 60"/>
                <a:gd name="T1" fmla="*/ 0 h 68"/>
                <a:gd name="T2" fmla="*/ 0 w 60"/>
                <a:gd name="T3" fmla="*/ 0 h 68"/>
                <a:gd name="T4" fmla="*/ 22 w 60"/>
                <a:gd name="T5" fmla="*/ 10 h 68"/>
                <a:gd name="T6" fmla="*/ 22 w 60"/>
                <a:gd name="T7" fmla="*/ 10 h 68"/>
                <a:gd name="T8" fmla="*/ 26 w 60"/>
                <a:gd name="T9" fmla="*/ 12 h 68"/>
                <a:gd name="T10" fmla="*/ 28 w 60"/>
                <a:gd name="T11" fmla="*/ 14 h 68"/>
                <a:gd name="T12" fmla="*/ 30 w 60"/>
                <a:gd name="T13" fmla="*/ 18 h 68"/>
                <a:gd name="T14" fmla="*/ 34 w 60"/>
                <a:gd name="T15" fmla="*/ 20 h 68"/>
                <a:gd name="T16" fmla="*/ 34 w 60"/>
                <a:gd name="T17" fmla="*/ 20 h 68"/>
                <a:gd name="T18" fmla="*/ 40 w 60"/>
                <a:gd name="T19" fmla="*/ 22 h 68"/>
                <a:gd name="T20" fmla="*/ 44 w 60"/>
                <a:gd name="T21" fmla="*/ 24 h 68"/>
                <a:gd name="T22" fmla="*/ 44 w 60"/>
                <a:gd name="T23" fmla="*/ 24 h 68"/>
                <a:gd name="T24" fmla="*/ 50 w 60"/>
                <a:gd name="T25" fmla="*/ 24 h 68"/>
                <a:gd name="T26" fmla="*/ 52 w 60"/>
                <a:gd name="T27" fmla="*/ 28 h 68"/>
                <a:gd name="T28" fmla="*/ 52 w 60"/>
                <a:gd name="T29" fmla="*/ 28 h 68"/>
                <a:gd name="T30" fmla="*/ 54 w 60"/>
                <a:gd name="T31" fmla="*/ 46 h 68"/>
                <a:gd name="T32" fmla="*/ 56 w 60"/>
                <a:gd name="T33" fmla="*/ 60 h 68"/>
                <a:gd name="T34" fmla="*/ 60 w 60"/>
                <a:gd name="T35"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68">
                  <a:moveTo>
                    <a:pt x="0" y="0"/>
                  </a:moveTo>
                  <a:lnTo>
                    <a:pt x="0" y="0"/>
                  </a:lnTo>
                  <a:lnTo>
                    <a:pt x="22" y="10"/>
                  </a:lnTo>
                  <a:lnTo>
                    <a:pt x="22" y="10"/>
                  </a:lnTo>
                  <a:lnTo>
                    <a:pt x="26" y="12"/>
                  </a:lnTo>
                  <a:lnTo>
                    <a:pt x="28" y="14"/>
                  </a:lnTo>
                  <a:lnTo>
                    <a:pt x="30" y="18"/>
                  </a:lnTo>
                  <a:lnTo>
                    <a:pt x="34" y="20"/>
                  </a:lnTo>
                  <a:lnTo>
                    <a:pt x="34" y="20"/>
                  </a:lnTo>
                  <a:lnTo>
                    <a:pt x="40" y="22"/>
                  </a:lnTo>
                  <a:lnTo>
                    <a:pt x="44" y="24"/>
                  </a:lnTo>
                  <a:lnTo>
                    <a:pt x="44" y="24"/>
                  </a:lnTo>
                  <a:lnTo>
                    <a:pt x="50" y="24"/>
                  </a:lnTo>
                  <a:lnTo>
                    <a:pt x="52" y="28"/>
                  </a:lnTo>
                  <a:lnTo>
                    <a:pt x="52" y="28"/>
                  </a:lnTo>
                  <a:lnTo>
                    <a:pt x="54" y="46"/>
                  </a:lnTo>
                  <a:lnTo>
                    <a:pt x="56" y="60"/>
                  </a:lnTo>
                  <a:lnTo>
                    <a:pt x="60" y="6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4" name="Freeform 47"/>
            <p:cNvSpPr>
              <a:spLocks/>
            </p:cNvSpPr>
            <p:nvPr/>
          </p:nvSpPr>
          <p:spPr bwMode="auto">
            <a:xfrm>
              <a:off x="8295335" y="3439882"/>
              <a:ext cx="47375" cy="76905"/>
            </a:xfrm>
            <a:custGeom>
              <a:avLst/>
              <a:gdLst>
                <a:gd name="T0" fmla="*/ 24 w 24"/>
                <a:gd name="T1" fmla="*/ 0 h 38"/>
                <a:gd name="T2" fmla="*/ 24 w 24"/>
                <a:gd name="T3" fmla="*/ 0 h 38"/>
                <a:gd name="T4" fmla="*/ 20 w 24"/>
                <a:gd name="T5" fmla="*/ 6 h 38"/>
                <a:gd name="T6" fmla="*/ 20 w 24"/>
                <a:gd name="T7" fmla="*/ 6 h 38"/>
                <a:gd name="T8" fmla="*/ 20 w 24"/>
                <a:gd name="T9" fmla="*/ 10 h 38"/>
                <a:gd name="T10" fmla="*/ 18 w 24"/>
                <a:gd name="T11" fmla="*/ 14 h 38"/>
                <a:gd name="T12" fmla="*/ 18 w 24"/>
                <a:gd name="T13" fmla="*/ 14 h 38"/>
                <a:gd name="T14" fmla="*/ 18 w 24"/>
                <a:gd name="T15" fmla="*/ 16 h 38"/>
                <a:gd name="T16" fmla="*/ 18 w 24"/>
                <a:gd name="T17" fmla="*/ 20 h 38"/>
                <a:gd name="T18" fmla="*/ 18 w 24"/>
                <a:gd name="T19" fmla="*/ 20 h 38"/>
                <a:gd name="T20" fmla="*/ 14 w 24"/>
                <a:gd name="T21" fmla="*/ 28 h 38"/>
                <a:gd name="T22" fmla="*/ 14 w 24"/>
                <a:gd name="T23" fmla="*/ 28 h 38"/>
                <a:gd name="T24" fmla="*/ 10 w 24"/>
                <a:gd name="T25" fmla="*/ 32 h 38"/>
                <a:gd name="T26" fmla="*/ 6 w 24"/>
                <a:gd name="T27" fmla="*/ 34 h 38"/>
                <a:gd name="T28" fmla="*/ 0 w 24"/>
                <a:gd name="T2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38">
                  <a:moveTo>
                    <a:pt x="24" y="0"/>
                  </a:moveTo>
                  <a:lnTo>
                    <a:pt x="24" y="0"/>
                  </a:lnTo>
                  <a:lnTo>
                    <a:pt x="20" y="6"/>
                  </a:lnTo>
                  <a:lnTo>
                    <a:pt x="20" y="6"/>
                  </a:lnTo>
                  <a:lnTo>
                    <a:pt x="20" y="10"/>
                  </a:lnTo>
                  <a:lnTo>
                    <a:pt x="18" y="14"/>
                  </a:lnTo>
                  <a:lnTo>
                    <a:pt x="18" y="14"/>
                  </a:lnTo>
                  <a:lnTo>
                    <a:pt x="18" y="16"/>
                  </a:lnTo>
                  <a:lnTo>
                    <a:pt x="18" y="20"/>
                  </a:lnTo>
                  <a:lnTo>
                    <a:pt x="18" y="20"/>
                  </a:lnTo>
                  <a:lnTo>
                    <a:pt x="14" y="28"/>
                  </a:lnTo>
                  <a:lnTo>
                    <a:pt x="14" y="28"/>
                  </a:lnTo>
                  <a:lnTo>
                    <a:pt x="10" y="32"/>
                  </a:lnTo>
                  <a:lnTo>
                    <a:pt x="6" y="34"/>
                  </a:lnTo>
                  <a:lnTo>
                    <a:pt x="0" y="3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5" name="Freeform 48"/>
            <p:cNvSpPr>
              <a:spLocks/>
            </p:cNvSpPr>
            <p:nvPr/>
          </p:nvSpPr>
          <p:spPr bwMode="auto">
            <a:xfrm>
              <a:off x="8196636" y="3545121"/>
              <a:ext cx="98698" cy="117381"/>
            </a:xfrm>
            <a:custGeom>
              <a:avLst/>
              <a:gdLst>
                <a:gd name="T0" fmla="*/ 0 w 50"/>
                <a:gd name="T1" fmla="*/ 58 h 58"/>
                <a:gd name="T2" fmla="*/ 0 w 50"/>
                <a:gd name="T3" fmla="*/ 58 h 58"/>
                <a:gd name="T4" fmla="*/ 12 w 50"/>
                <a:gd name="T5" fmla="*/ 46 h 58"/>
                <a:gd name="T6" fmla="*/ 26 w 50"/>
                <a:gd name="T7" fmla="*/ 38 h 58"/>
                <a:gd name="T8" fmla="*/ 32 w 50"/>
                <a:gd name="T9" fmla="*/ 36 h 58"/>
                <a:gd name="T10" fmla="*/ 38 w 50"/>
                <a:gd name="T11" fmla="*/ 36 h 58"/>
                <a:gd name="T12" fmla="*/ 38 w 50"/>
                <a:gd name="T13" fmla="*/ 36 h 58"/>
                <a:gd name="T14" fmla="*/ 44 w 50"/>
                <a:gd name="T15" fmla="*/ 34 h 58"/>
                <a:gd name="T16" fmla="*/ 48 w 50"/>
                <a:gd name="T17" fmla="*/ 30 h 58"/>
                <a:gd name="T18" fmla="*/ 50 w 50"/>
                <a:gd name="T19" fmla="*/ 24 h 58"/>
                <a:gd name="T20" fmla="*/ 48 w 50"/>
                <a:gd name="T21" fmla="*/ 22 h 58"/>
                <a:gd name="T22" fmla="*/ 48 w 50"/>
                <a:gd name="T23" fmla="*/ 22 h 58"/>
                <a:gd name="T24" fmla="*/ 46 w 50"/>
                <a:gd name="T25" fmla="*/ 18 h 58"/>
                <a:gd name="T26" fmla="*/ 44 w 50"/>
                <a:gd name="T27" fmla="*/ 16 h 58"/>
                <a:gd name="T28" fmla="*/ 40 w 50"/>
                <a:gd name="T29" fmla="*/ 14 h 58"/>
                <a:gd name="T30" fmla="*/ 40 w 50"/>
                <a:gd name="T31" fmla="*/ 14 h 58"/>
                <a:gd name="T32" fmla="*/ 36 w 50"/>
                <a:gd name="T33"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58">
                  <a:moveTo>
                    <a:pt x="0" y="58"/>
                  </a:moveTo>
                  <a:lnTo>
                    <a:pt x="0" y="58"/>
                  </a:lnTo>
                  <a:lnTo>
                    <a:pt x="12" y="46"/>
                  </a:lnTo>
                  <a:lnTo>
                    <a:pt x="26" y="38"/>
                  </a:lnTo>
                  <a:lnTo>
                    <a:pt x="32" y="36"/>
                  </a:lnTo>
                  <a:lnTo>
                    <a:pt x="38" y="36"/>
                  </a:lnTo>
                  <a:lnTo>
                    <a:pt x="38" y="36"/>
                  </a:lnTo>
                  <a:lnTo>
                    <a:pt x="44" y="34"/>
                  </a:lnTo>
                  <a:lnTo>
                    <a:pt x="48" y="30"/>
                  </a:lnTo>
                  <a:lnTo>
                    <a:pt x="50" y="24"/>
                  </a:lnTo>
                  <a:lnTo>
                    <a:pt x="48" y="22"/>
                  </a:lnTo>
                  <a:lnTo>
                    <a:pt x="48" y="22"/>
                  </a:lnTo>
                  <a:lnTo>
                    <a:pt x="46" y="18"/>
                  </a:lnTo>
                  <a:lnTo>
                    <a:pt x="44" y="16"/>
                  </a:lnTo>
                  <a:lnTo>
                    <a:pt x="40" y="14"/>
                  </a:lnTo>
                  <a:lnTo>
                    <a:pt x="40" y="14"/>
                  </a:lnTo>
                  <a:lnTo>
                    <a:pt x="3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6" name="Freeform 49"/>
            <p:cNvSpPr>
              <a:spLocks/>
            </p:cNvSpPr>
            <p:nvPr/>
          </p:nvSpPr>
          <p:spPr bwMode="auto">
            <a:xfrm>
              <a:off x="8196636" y="3630121"/>
              <a:ext cx="177657" cy="149763"/>
            </a:xfrm>
            <a:custGeom>
              <a:avLst/>
              <a:gdLst>
                <a:gd name="T0" fmla="*/ 62 w 90"/>
                <a:gd name="T1" fmla="*/ 74 h 74"/>
                <a:gd name="T2" fmla="*/ 70 w 90"/>
                <a:gd name="T3" fmla="*/ 66 h 74"/>
                <a:gd name="T4" fmla="*/ 70 w 90"/>
                <a:gd name="T5" fmla="*/ 66 h 74"/>
                <a:gd name="T6" fmla="*/ 70 w 90"/>
                <a:gd name="T7" fmla="*/ 64 h 74"/>
                <a:gd name="T8" fmla="*/ 72 w 90"/>
                <a:gd name="T9" fmla="*/ 62 h 74"/>
                <a:gd name="T10" fmla="*/ 72 w 90"/>
                <a:gd name="T11" fmla="*/ 60 h 74"/>
                <a:gd name="T12" fmla="*/ 72 w 90"/>
                <a:gd name="T13" fmla="*/ 60 h 74"/>
                <a:gd name="T14" fmla="*/ 74 w 90"/>
                <a:gd name="T15" fmla="*/ 56 h 74"/>
                <a:gd name="T16" fmla="*/ 76 w 90"/>
                <a:gd name="T17" fmla="*/ 54 h 74"/>
                <a:gd name="T18" fmla="*/ 78 w 90"/>
                <a:gd name="T19" fmla="*/ 52 h 74"/>
                <a:gd name="T20" fmla="*/ 80 w 90"/>
                <a:gd name="T21" fmla="*/ 50 h 74"/>
                <a:gd name="T22" fmla="*/ 80 w 90"/>
                <a:gd name="T23" fmla="*/ 50 h 74"/>
                <a:gd name="T24" fmla="*/ 80 w 90"/>
                <a:gd name="T25" fmla="*/ 48 h 74"/>
                <a:gd name="T26" fmla="*/ 78 w 90"/>
                <a:gd name="T27" fmla="*/ 44 h 74"/>
                <a:gd name="T28" fmla="*/ 72 w 90"/>
                <a:gd name="T29" fmla="*/ 36 h 74"/>
                <a:gd name="T30" fmla="*/ 72 w 90"/>
                <a:gd name="T31" fmla="*/ 36 h 74"/>
                <a:gd name="T32" fmla="*/ 68 w 90"/>
                <a:gd name="T33" fmla="*/ 32 h 74"/>
                <a:gd name="T34" fmla="*/ 64 w 90"/>
                <a:gd name="T35" fmla="*/ 30 h 74"/>
                <a:gd name="T36" fmla="*/ 64 w 90"/>
                <a:gd name="T37" fmla="*/ 30 h 74"/>
                <a:gd name="T38" fmla="*/ 60 w 90"/>
                <a:gd name="T39" fmla="*/ 26 h 74"/>
                <a:gd name="T40" fmla="*/ 60 w 90"/>
                <a:gd name="T41" fmla="*/ 24 h 74"/>
                <a:gd name="T42" fmla="*/ 60 w 90"/>
                <a:gd name="T43" fmla="*/ 24 h 74"/>
                <a:gd name="T44" fmla="*/ 60 w 90"/>
                <a:gd name="T45" fmla="*/ 24 h 74"/>
                <a:gd name="T46" fmla="*/ 60 w 90"/>
                <a:gd name="T47" fmla="*/ 24 h 74"/>
                <a:gd name="T48" fmla="*/ 54 w 90"/>
                <a:gd name="T49" fmla="*/ 22 h 74"/>
                <a:gd name="T50" fmla="*/ 48 w 90"/>
                <a:gd name="T51" fmla="*/ 20 h 74"/>
                <a:gd name="T52" fmla="*/ 48 w 90"/>
                <a:gd name="T53" fmla="*/ 20 h 74"/>
                <a:gd name="T54" fmla="*/ 44 w 90"/>
                <a:gd name="T55" fmla="*/ 18 h 74"/>
                <a:gd name="T56" fmla="*/ 38 w 90"/>
                <a:gd name="T57" fmla="*/ 14 h 74"/>
                <a:gd name="T58" fmla="*/ 38 w 90"/>
                <a:gd name="T59" fmla="*/ 14 h 74"/>
                <a:gd name="T60" fmla="*/ 34 w 90"/>
                <a:gd name="T61" fmla="*/ 12 h 74"/>
                <a:gd name="T62" fmla="*/ 32 w 90"/>
                <a:gd name="T63" fmla="*/ 14 h 74"/>
                <a:gd name="T64" fmla="*/ 32 w 90"/>
                <a:gd name="T65" fmla="*/ 16 h 74"/>
                <a:gd name="T66" fmla="*/ 32 w 90"/>
                <a:gd name="T67" fmla="*/ 16 h 74"/>
                <a:gd name="T68" fmla="*/ 28 w 90"/>
                <a:gd name="T69" fmla="*/ 18 h 74"/>
                <a:gd name="T70" fmla="*/ 24 w 90"/>
                <a:gd name="T71" fmla="*/ 22 h 74"/>
                <a:gd name="T72" fmla="*/ 18 w 90"/>
                <a:gd name="T73" fmla="*/ 26 h 74"/>
                <a:gd name="T74" fmla="*/ 0 w 90"/>
                <a:gd name="T75" fmla="*/ 30 h 74"/>
                <a:gd name="T76" fmla="*/ 0 w 90"/>
                <a:gd name="T77" fmla="*/ 30 h 74"/>
                <a:gd name="T78" fmla="*/ 0 w 90"/>
                <a:gd name="T79" fmla="*/ 28 h 74"/>
                <a:gd name="T80" fmla="*/ 4 w 90"/>
                <a:gd name="T81" fmla="*/ 24 h 74"/>
                <a:gd name="T82" fmla="*/ 10 w 90"/>
                <a:gd name="T83" fmla="*/ 16 h 74"/>
                <a:gd name="T84" fmla="*/ 22 w 90"/>
                <a:gd name="T85" fmla="*/ 8 h 74"/>
                <a:gd name="T86" fmla="*/ 22 w 90"/>
                <a:gd name="T87" fmla="*/ 8 h 74"/>
                <a:gd name="T88" fmla="*/ 26 w 90"/>
                <a:gd name="T89" fmla="*/ 4 h 74"/>
                <a:gd name="T90" fmla="*/ 34 w 90"/>
                <a:gd name="T91" fmla="*/ 2 h 74"/>
                <a:gd name="T92" fmla="*/ 56 w 90"/>
                <a:gd name="T93" fmla="*/ 0 h 74"/>
                <a:gd name="T94" fmla="*/ 90 w 90"/>
                <a:gd name="T95" fmla="*/ 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 h="74">
                  <a:moveTo>
                    <a:pt x="62" y="74"/>
                  </a:moveTo>
                  <a:lnTo>
                    <a:pt x="70" y="66"/>
                  </a:lnTo>
                  <a:lnTo>
                    <a:pt x="70" y="66"/>
                  </a:lnTo>
                  <a:lnTo>
                    <a:pt x="70" y="64"/>
                  </a:lnTo>
                  <a:lnTo>
                    <a:pt x="72" y="62"/>
                  </a:lnTo>
                  <a:lnTo>
                    <a:pt x="72" y="60"/>
                  </a:lnTo>
                  <a:lnTo>
                    <a:pt x="72" y="60"/>
                  </a:lnTo>
                  <a:lnTo>
                    <a:pt x="74" y="56"/>
                  </a:lnTo>
                  <a:lnTo>
                    <a:pt x="76" y="54"/>
                  </a:lnTo>
                  <a:lnTo>
                    <a:pt x="78" y="52"/>
                  </a:lnTo>
                  <a:lnTo>
                    <a:pt x="80" y="50"/>
                  </a:lnTo>
                  <a:lnTo>
                    <a:pt x="80" y="50"/>
                  </a:lnTo>
                  <a:lnTo>
                    <a:pt x="80" y="48"/>
                  </a:lnTo>
                  <a:lnTo>
                    <a:pt x="78" y="44"/>
                  </a:lnTo>
                  <a:lnTo>
                    <a:pt x="72" y="36"/>
                  </a:lnTo>
                  <a:lnTo>
                    <a:pt x="72" y="36"/>
                  </a:lnTo>
                  <a:lnTo>
                    <a:pt x="68" y="32"/>
                  </a:lnTo>
                  <a:lnTo>
                    <a:pt x="64" y="30"/>
                  </a:lnTo>
                  <a:lnTo>
                    <a:pt x="64" y="30"/>
                  </a:lnTo>
                  <a:lnTo>
                    <a:pt x="60" y="26"/>
                  </a:lnTo>
                  <a:lnTo>
                    <a:pt x="60" y="24"/>
                  </a:lnTo>
                  <a:lnTo>
                    <a:pt x="60" y="24"/>
                  </a:lnTo>
                  <a:lnTo>
                    <a:pt x="60" y="24"/>
                  </a:lnTo>
                  <a:lnTo>
                    <a:pt x="60" y="24"/>
                  </a:lnTo>
                  <a:lnTo>
                    <a:pt x="54" y="22"/>
                  </a:lnTo>
                  <a:lnTo>
                    <a:pt x="48" y="20"/>
                  </a:lnTo>
                  <a:lnTo>
                    <a:pt x="48" y="20"/>
                  </a:lnTo>
                  <a:lnTo>
                    <a:pt x="44" y="18"/>
                  </a:lnTo>
                  <a:lnTo>
                    <a:pt x="38" y="14"/>
                  </a:lnTo>
                  <a:lnTo>
                    <a:pt x="38" y="14"/>
                  </a:lnTo>
                  <a:lnTo>
                    <a:pt x="34" y="12"/>
                  </a:lnTo>
                  <a:lnTo>
                    <a:pt x="32" y="14"/>
                  </a:lnTo>
                  <a:lnTo>
                    <a:pt x="32" y="16"/>
                  </a:lnTo>
                  <a:lnTo>
                    <a:pt x="32" y="16"/>
                  </a:lnTo>
                  <a:lnTo>
                    <a:pt x="28" y="18"/>
                  </a:lnTo>
                  <a:lnTo>
                    <a:pt x="24" y="22"/>
                  </a:lnTo>
                  <a:lnTo>
                    <a:pt x="18" y="26"/>
                  </a:lnTo>
                  <a:lnTo>
                    <a:pt x="0" y="30"/>
                  </a:lnTo>
                  <a:lnTo>
                    <a:pt x="0" y="30"/>
                  </a:lnTo>
                  <a:lnTo>
                    <a:pt x="0" y="28"/>
                  </a:lnTo>
                  <a:lnTo>
                    <a:pt x="4" y="24"/>
                  </a:lnTo>
                  <a:lnTo>
                    <a:pt x="10" y="16"/>
                  </a:lnTo>
                  <a:lnTo>
                    <a:pt x="22" y="8"/>
                  </a:lnTo>
                  <a:lnTo>
                    <a:pt x="22" y="8"/>
                  </a:lnTo>
                  <a:lnTo>
                    <a:pt x="26" y="4"/>
                  </a:lnTo>
                  <a:lnTo>
                    <a:pt x="34" y="2"/>
                  </a:lnTo>
                  <a:lnTo>
                    <a:pt x="56" y="0"/>
                  </a:lnTo>
                  <a:lnTo>
                    <a:pt x="90" y="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7" name="Freeform 50"/>
            <p:cNvSpPr>
              <a:spLocks/>
            </p:cNvSpPr>
            <p:nvPr/>
          </p:nvSpPr>
          <p:spPr bwMode="auto">
            <a:xfrm>
              <a:off x="8409825" y="3804170"/>
              <a:ext cx="1358090" cy="449288"/>
            </a:xfrm>
            <a:custGeom>
              <a:avLst/>
              <a:gdLst>
                <a:gd name="T0" fmla="*/ 688 w 688"/>
                <a:gd name="T1" fmla="*/ 0 h 222"/>
                <a:gd name="T2" fmla="*/ 674 w 688"/>
                <a:gd name="T3" fmla="*/ 12 h 222"/>
                <a:gd name="T4" fmla="*/ 632 w 688"/>
                <a:gd name="T5" fmla="*/ 34 h 222"/>
                <a:gd name="T6" fmla="*/ 616 w 688"/>
                <a:gd name="T7" fmla="*/ 38 h 222"/>
                <a:gd name="T8" fmla="*/ 590 w 688"/>
                <a:gd name="T9" fmla="*/ 56 h 222"/>
                <a:gd name="T10" fmla="*/ 508 w 688"/>
                <a:gd name="T11" fmla="*/ 128 h 222"/>
                <a:gd name="T12" fmla="*/ 486 w 688"/>
                <a:gd name="T13" fmla="*/ 146 h 222"/>
                <a:gd name="T14" fmla="*/ 466 w 688"/>
                <a:gd name="T15" fmla="*/ 154 h 222"/>
                <a:gd name="T16" fmla="*/ 450 w 688"/>
                <a:gd name="T17" fmla="*/ 166 h 222"/>
                <a:gd name="T18" fmla="*/ 440 w 688"/>
                <a:gd name="T19" fmla="*/ 176 h 222"/>
                <a:gd name="T20" fmla="*/ 430 w 688"/>
                <a:gd name="T21" fmla="*/ 184 h 222"/>
                <a:gd name="T22" fmla="*/ 420 w 688"/>
                <a:gd name="T23" fmla="*/ 186 h 222"/>
                <a:gd name="T24" fmla="*/ 410 w 688"/>
                <a:gd name="T25" fmla="*/ 190 h 222"/>
                <a:gd name="T26" fmla="*/ 408 w 688"/>
                <a:gd name="T27" fmla="*/ 196 h 222"/>
                <a:gd name="T28" fmla="*/ 408 w 688"/>
                <a:gd name="T29" fmla="*/ 206 h 222"/>
                <a:gd name="T30" fmla="*/ 402 w 688"/>
                <a:gd name="T31" fmla="*/ 212 h 222"/>
                <a:gd name="T32" fmla="*/ 390 w 688"/>
                <a:gd name="T33" fmla="*/ 220 h 222"/>
                <a:gd name="T34" fmla="*/ 376 w 688"/>
                <a:gd name="T35" fmla="*/ 220 h 222"/>
                <a:gd name="T36" fmla="*/ 364 w 688"/>
                <a:gd name="T37" fmla="*/ 210 h 222"/>
                <a:gd name="T38" fmla="*/ 354 w 688"/>
                <a:gd name="T39" fmla="*/ 192 h 222"/>
                <a:gd name="T40" fmla="*/ 350 w 688"/>
                <a:gd name="T41" fmla="*/ 198 h 222"/>
                <a:gd name="T42" fmla="*/ 338 w 688"/>
                <a:gd name="T43" fmla="*/ 202 h 222"/>
                <a:gd name="T44" fmla="*/ 324 w 688"/>
                <a:gd name="T45" fmla="*/ 194 h 222"/>
                <a:gd name="T46" fmla="*/ 302 w 688"/>
                <a:gd name="T47" fmla="*/ 172 h 222"/>
                <a:gd name="T48" fmla="*/ 276 w 688"/>
                <a:gd name="T49" fmla="*/ 138 h 222"/>
                <a:gd name="T50" fmla="*/ 266 w 688"/>
                <a:gd name="T51" fmla="*/ 122 h 222"/>
                <a:gd name="T52" fmla="*/ 230 w 688"/>
                <a:gd name="T53" fmla="*/ 90 h 222"/>
                <a:gd name="T54" fmla="*/ 188 w 688"/>
                <a:gd name="T55" fmla="*/ 66 h 222"/>
                <a:gd name="T56" fmla="*/ 144 w 688"/>
                <a:gd name="T57" fmla="*/ 52 h 222"/>
                <a:gd name="T58" fmla="*/ 100 w 688"/>
                <a:gd name="T59" fmla="*/ 42 h 222"/>
                <a:gd name="T60" fmla="*/ 30 w 688"/>
                <a:gd name="T61" fmla="*/ 34 h 222"/>
                <a:gd name="T62" fmla="*/ 0 w 688"/>
                <a:gd name="T63" fmla="*/ 34 h 222"/>
                <a:gd name="T64" fmla="*/ 44 w 688"/>
                <a:gd name="T65" fmla="*/ 72 h 222"/>
                <a:gd name="T66" fmla="*/ 80 w 688"/>
                <a:gd name="T67" fmla="*/ 98 h 222"/>
                <a:gd name="T68" fmla="*/ 112 w 688"/>
                <a:gd name="T69" fmla="*/ 114 h 222"/>
                <a:gd name="T70" fmla="*/ 128 w 688"/>
                <a:gd name="T71" fmla="*/ 116 h 222"/>
                <a:gd name="T72" fmla="*/ 200 w 688"/>
                <a:gd name="T73" fmla="*/ 122 h 222"/>
                <a:gd name="T74" fmla="*/ 246 w 688"/>
                <a:gd name="T75" fmla="*/ 126 h 222"/>
                <a:gd name="T76" fmla="*/ 268 w 688"/>
                <a:gd name="T77" fmla="*/ 134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8" h="222">
                  <a:moveTo>
                    <a:pt x="688" y="0"/>
                  </a:moveTo>
                  <a:lnTo>
                    <a:pt x="688" y="0"/>
                  </a:lnTo>
                  <a:lnTo>
                    <a:pt x="682" y="6"/>
                  </a:lnTo>
                  <a:lnTo>
                    <a:pt x="674" y="12"/>
                  </a:lnTo>
                  <a:lnTo>
                    <a:pt x="654" y="24"/>
                  </a:lnTo>
                  <a:lnTo>
                    <a:pt x="632" y="34"/>
                  </a:lnTo>
                  <a:lnTo>
                    <a:pt x="616" y="38"/>
                  </a:lnTo>
                  <a:lnTo>
                    <a:pt x="616" y="38"/>
                  </a:lnTo>
                  <a:lnTo>
                    <a:pt x="606" y="42"/>
                  </a:lnTo>
                  <a:lnTo>
                    <a:pt x="590" y="56"/>
                  </a:lnTo>
                  <a:lnTo>
                    <a:pt x="548" y="92"/>
                  </a:lnTo>
                  <a:lnTo>
                    <a:pt x="508" y="128"/>
                  </a:lnTo>
                  <a:lnTo>
                    <a:pt x="492" y="140"/>
                  </a:lnTo>
                  <a:lnTo>
                    <a:pt x="486" y="146"/>
                  </a:lnTo>
                  <a:lnTo>
                    <a:pt x="486" y="146"/>
                  </a:lnTo>
                  <a:lnTo>
                    <a:pt x="466" y="154"/>
                  </a:lnTo>
                  <a:lnTo>
                    <a:pt x="456" y="160"/>
                  </a:lnTo>
                  <a:lnTo>
                    <a:pt x="450" y="166"/>
                  </a:lnTo>
                  <a:lnTo>
                    <a:pt x="450" y="166"/>
                  </a:lnTo>
                  <a:lnTo>
                    <a:pt x="440" y="176"/>
                  </a:lnTo>
                  <a:lnTo>
                    <a:pt x="434" y="182"/>
                  </a:lnTo>
                  <a:lnTo>
                    <a:pt x="430" y="184"/>
                  </a:lnTo>
                  <a:lnTo>
                    <a:pt x="430" y="184"/>
                  </a:lnTo>
                  <a:lnTo>
                    <a:pt x="420" y="186"/>
                  </a:lnTo>
                  <a:lnTo>
                    <a:pt x="410" y="190"/>
                  </a:lnTo>
                  <a:lnTo>
                    <a:pt x="410" y="190"/>
                  </a:lnTo>
                  <a:lnTo>
                    <a:pt x="408" y="192"/>
                  </a:lnTo>
                  <a:lnTo>
                    <a:pt x="408" y="196"/>
                  </a:lnTo>
                  <a:lnTo>
                    <a:pt x="408" y="206"/>
                  </a:lnTo>
                  <a:lnTo>
                    <a:pt x="408" y="206"/>
                  </a:lnTo>
                  <a:lnTo>
                    <a:pt x="406" y="210"/>
                  </a:lnTo>
                  <a:lnTo>
                    <a:pt x="402" y="212"/>
                  </a:lnTo>
                  <a:lnTo>
                    <a:pt x="390" y="220"/>
                  </a:lnTo>
                  <a:lnTo>
                    <a:pt x="390" y="220"/>
                  </a:lnTo>
                  <a:lnTo>
                    <a:pt x="382" y="222"/>
                  </a:lnTo>
                  <a:lnTo>
                    <a:pt x="376" y="220"/>
                  </a:lnTo>
                  <a:lnTo>
                    <a:pt x="370" y="216"/>
                  </a:lnTo>
                  <a:lnTo>
                    <a:pt x="364" y="210"/>
                  </a:lnTo>
                  <a:lnTo>
                    <a:pt x="358" y="198"/>
                  </a:lnTo>
                  <a:lnTo>
                    <a:pt x="354" y="192"/>
                  </a:lnTo>
                  <a:lnTo>
                    <a:pt x="354" y="192"/>
                  </a:lnTo>
                  <a:lnTo>
                    <a:pt x="350" y="198"/>
                  </a:lnTo>
                  <a:lnTo>
                    <a:pt x="344" y="202"/>
                  </a:lnTo>
                  <a:lnTo>
                    <a:pt x="338" y="202"/>
                  </a:lnTo>
                  <a:lnTo>
                    <a:pt x="330" y="198"/>
                  </a:lnTo>
                  <a:lnTo>
                    <a:pt x="324" y="194"/>
                  </a:lnTo>
                  <a:lnTo>
                    <a:pt x="316" y="188"/>
                  </a:lnTo>
                  <a:lnTo>
                    <a:pt x="302" y="172"/>
                  </a:lnTo>
                  <a:lnTo>
                    <a:pt x="288" y="154"/>
                  </a:lnTo>
                  <a:lnTo>
                    <a:pt x="276" y="138"/>
                  </a:lnTo>
                  <a:lnTo>
                    <a:pt x="266" y="122"/>
                  </a:lnTo>
                  <a:lnTo>
                    <a:pt x="266" y="122"/>
                  </a:lnTo>
                  <a:lnTo>
                    <a:pt x="248" y="104"/>
                  </a:lnTo>
                  <a:lnTo>
                    <a:pt x="230" y="90"/>
                  </a:lnTo>
                  <a:lnTo>
                    <a:pt x="210" y="78"/>
                  </a:lnTo>
                  <a:lnTo>
                    <a:pt x="188" y="66"/>
                  </a:lnTo>
                  <a:lnTo>
                    <a:pt x="166" y="58"/>
                  </a:lnTo>
                  <a:lnTo>
                    <a:pt x="144" y="52"/>
                  </a:lnTo>
                  <a:lnTo>
                    <a:pt x="122" y="46"/>
                  </a:lnTo>
                  <a:lnTo>
                    <a:pt x="100" y="42"/>
                  </a:lnTo>
                  <a:lnTo>
                    <a:pt x="62" y="36"/>
                  </a:lnTo>
                  <a:lnTo>
                    <a:pt x="30" y="34"/>
                  </a:lnTo>
                  <a:lnTo>
                    <a:pt x="0" y="34"/>
                  </a:lnTo>
                  <a:lnTo>
                    <a:pt x="0" y="34"/>
                  </a:lnTo>
                  <a:lnTo>
                    <a:pt x="14" y="46"/>
                  </a:lnTo>
                  <a:lnTo>
                    <a:pt x="44" y="72"/>
                  </a:lnTo>
                  <a:lnTo>
                    <a:pt x="62" y="86"/>
                  </a:lnTo>
                  <a:lnTo>
                    <a:pt x="80" y="98"/>
                  </a:lnTo>
                  <a:lnTo>
                    <a:pt x="98" y="108"/>
                  </a:lnTo>
                  <a:lnTo>
                    <a:pt x="112" y="114"/>
                  </a:lnTo>
                  <a:lnTo>
                    <a:pt x="112" y="114"/>
                  </a:lnTo>
                  <a:lnTo>
                    <a:pt x="128" y="116"/>
                  </a:lnTo>
                  <a:lnTo>
                    <a:pt x="150" y="118"/>
                  </a:lnTo>
                  <a:lnTo>
                    <a:pt x="200" y="122"/>
                  </a:lnTo>
                  <a:lnTo>
                    <a:pt x="224" y="124"/>
                  </a:lnTo>
                  <a:lnTo>
                    <a:pt x="246" y="126"/>
                  </a:lnTo>
                  <a:lnTo>
                    <a:pt x="262" y="130"/>
                  </a:lnTo>
                  <a:lnTo>
                    <a:pt x="268" y="134"/>
                  </a:lnTo>
                  <a:lnTo>
                    <a:pt x="274" y="136"/>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8" name="Freeform 51"/>
            <p:cNvSpPr>
              <a:spLocks/>
            </p:cNvSpPr>
            <p:nvPr/>
          </p:nvSpPr>
          <p:spPr bwMode="auto">
            <a:xfrm>
              <a:off x="9056172" y="2788213"/>
              <a:ext cx="3135774" cy="1465244"/>
            </a:xfrm>
            <a:custGeom>
              <a:avLst/>
              <a:gdLst>
                <a:gd name="T0" fmla="*/ 0 w 1530"/>
                <a:gd name="T1" fmla="*/ 724 h 724"/>
                <a:gd name="T2" fmla="*/ 0 w 1530"/>
                <a:gd name="T3" fmla="*/ 724 h 724"/>
                <a:gd name="T4" fmla="*/ 10 w 1530"/>
                <a:gd name="T5" fmla="*/ 724 h 724"/>
                <a:gd name="T6" fmla="*/ 20 w 1530"/>
                <a:gd name="T7" fmla="*/ 722 h 724"/>
                <a:gd name="T8" fmla="*/ 30 w 1530"/>
                <a:gd name="T9" fmla="*/ 720 h 724"/>
                <a:gd name="T10" fmla="*/ 30 w 1530"/>
                <a:gd name="T11" fmla="*/ 720 h 724"/>
                <a:gd name="T12" fmla="*/ 36 w 1530"/>
                <a:gd name="T13" fmla="*/ 714 h 724"/>
                <a:gd name="T14" fmla="*/ 40 w 1530"/>
                <a:gd name="T15" fmla="*/ 708 h 724"/>
                <a:gd name="T16" fmla="*/ 44 w 1530"/>
                <a:gd name="T17" fmla="*/ 704 h 724"/>
                <a:gd name="T18" fmla="*/ 48 w 1530"/>
                <a:gd name="T19" fmla="*/ 702 h 724"/>
                <a:gd name="T20" fmla="*/ 48 w 1530"/>
                <a:gd name="T21" fmla="*/ 702 h 724"/>
                <a:gd name="T22" fmla="*/ 50 w 1530"/>
                <a:gd name="T23" fmla="*/ 702 h 724"/>
                <a:gd name="T24" fmla="*/ 50 w 1530"/>
                <a:gd name="T25" fmla="*/ 702 h 724"/>
                <a:gd name="T26" fmla="*/ 56 w 1530"/>
                <a:gd name="T27" fmla="*/ 700 h 724"/>
                <a:gd name="T28" fmla="*/ 56 w 1530"/>
                <a:gd name="T29" fmla="*/ 700 h 724"/>
                <a:gd name="T30" fmla="*/ 86 w 1530"/>
                <a:gd name="T31" fmla="*/ 680 h 724"/>
                <a:gd name="T32" fmla="*/ 114 w 1530"/>
                <a:gd name="T33" fmla="*/ 660 h 724"/>
                <a:gd name="T34" fmla="*/ 146 w 1530"/>
                <a:gd name="T35" fmla="*/ 634 h 724"/>
                <a:gd name="T36" fmla="*/ 178 w 1530"/>
                <a:gd name="T37" fmla="*/ 604 h 724"/>
                <a:gd name="T38" fmla="*/ 194 w 1530"/>
                <a:gd name="T39" fmla="*/ 586 h 724"/>
                <a:gd name="T40" fmla="*/ 210 w 1530"/>
                <a:gd name="T41" fmla="*/ 568 h 724"/>
                <a:gd name="T42" fmla="*/ 222 w 1530"/>
                <a:gd name="T43" fmla="*/ 550 h 724"/>
                <a:gd name="T44" fmla="*/ 234 w 1530"/>
                <a:gd name="T45" fmla="*/ 530 h 724"/>
                <a:gd name="T46" fmla="*/ 242 w 1530"/>
                <a:gd name="T47" fmla="*/ 510 h 724"/>
                <a:gd name="T48" fmla="*/ 250 w 1530"/>
                <a:gd name="T49" fmla="*/ 490 h 724"/>
                <a:gd name="T50" fmla="*/ 250 w 1530"/>
                <a:gd name="T51" fmla="*/ 490 h 724"/>
                <a:gd name="T52" fmla="*/ 246 w 1530"/>
                <a:gd name="T53" fmla="*/ 472 h 724"/>
                <a:gd name="T54" fmla="*/ 246 w 1530"/>
                <a:gd name="T55" fmla="*/ 458 h 724"/>
                <a:gd name="T56" fmla="*/ 246 w 1530"/>
                <a:gd name="T57" fmla="*/ 452 h 724"/>
                <a:gd name="T58" fmla="*/ 248 w 1530"/>
                <a:gd name="T59" fmla="*/ 448 h 724"/>
                <a:gd name="T60" fmla="*/ 248 w 1530"/>
                <a:gd name="T61" fmla="*/ 448 h 724"/>
                <a:gd name="T62" fmla="*/ 268 w 1530"/>
                <a:gd name="T63" fmla="*/ 420 h 724"/>
                <a:gd name="T64" fmla="*/ 282 w 1530"/>
                <a:gd name="T65" fmla="*/ 404 h 724"/>
                <a:gd name="T66" fmla="*/ 290 w 1530"/>
                <a:gd name="T67" fmla="*/ 398 h 724"/>
                <a:gd name="T68" fmla="*/ 296 w 1530"/>
                <a:gd name="T69" fmla="*/ 394 h 724"/>
                <a:gd name="T70" fmla="*/ 296 w 1530"/>
                <a:gd name="T71" fmla="*/ 394 h 724"/>
                <a:gd name="T72" fmla="*/ 306 w 1530"/>
                <a:gd name="T73" fmla="*/ 394 h 724"/>
                <a:gd name="T74" fmla="*/ 314 w 1530"/>
                <a:gd name="T75" fmla="*/ 394 h 724"/>
                <a:gd name="T76" fmla="*/ 324 w 1530"/>
                <a:gd name="T77" fmla="*/ 394 h 724"/>
                <a:gd name="T78" fmla="*/ 334 w 1530"/>
                <a:gd name="T79" fmla="*/ 394 h 724"/>
                <a:gd name="T80" fmla="*/ 334 w 1530"/>
                <a:gd name="T81" fmla="*/ 394 h 724"/>
                <a:gd name="T82" fmla="*/ 346 w 1530"/>
                <a:gd name="T83" fmla="*/ 388 h 724"/>
                <a:gd name="T84" fmla="*/ 372 w 1530"/>
                <a:gd name="T85" fmla="*/ 374 h 724"/>
                <a:gd name="T86" fmla="*/ 450 w 1530"/>
                <a:gd name="T87" fmla="*/ 326 h 724"/>
                <a:gd name="T88" fmla="*/ 548 w 1530"/>
                <a:gd name="T89" fmla="*/ 266 h 724"/>
                <a:gd name="T90" fmla="*/ 598 w 1530"/>
                <a:gd name="T91" fmla="*/ 238 h 724"/>
                <a:gd name="T92" fmla="*/ 644 w 1530"/>
                <a:gd name="T93" fmla="*/ 210 h 724"/>
                <a:gd name="T94" fmla="*/ 644 w 1530"/>
                <a:gd name="T95" fmla="*/ 210 h 724"/>
                <a:gd name="T96" fmla="*/ 670 w 1530"/>
                <a:gd name="T97" fmla="*/ 198 h 724"/>
                <a:gd name="T98" fmla="*/ 704 w 1530"/>
                <a:gd name="T99" fmla="*/ 184 h 724"/>
                <a:gd name="T100" fmla="*/ 786 w 1530"/>
                <a:gd name="T101" fmla="*/ 152 h 724"/>
                <a:gd name="T102" fmla="*/ 890 w 1530"/>
                <a:gd name="T103" fmla="*/ 118 h 724"/>
                <a:gd name="T104" fmla="*/ 948 w 1530"/>
                <a:gd name="T105" fmla="*/ 100 h 724"/>
                <a:gd name="T106" fmla="*/ 1008 w 1530"/>
                <a:gd name="T107" fmla="*/ 84 h 724"/>
                <a:gd name="T108" fmla="*/ 1072 w 1530"/>
                <a:gd name="T109" fmla="*/ 68 h 724"/>
                <a:gd name="T110" fmla="*/ 1136 w 1530"/>
                <a:gd name="T111" fmla="*/ 52 h 724"/>
                <a:gd name="T112" fmla="*/ 1202 w 1530"/>
                <a:gd name="T113" fmla="*/ 38 h 724"/>
                <a:gd name="T114" fmla="*/ 1268 w 1530"/>
                <a:gd name="T115" fmla="*/ 26 h 724"/>
                <a:gd name="T116" fmla="*/ 1336 w 1530"/>
                <a:gd name="T117" fmla="*/ 16 h 724"/>
                <a:gd name="T118" fmla="*/ 1402 w 1530"/>
                <a:gd name="T119" fmla="*/ 8 h 724"/>
                <a:gd name="T120" fmla="*/ 1466 w 1530"/>
                <a:gd name="T121" fmla="*/ 2 h 724"/>
                <a:gd name="T122" fmla="*/ 1530 w 1530"/>
                <a:gd name="T123"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30" h="724">
                  <a:moveTo>
                    <a:pt x="0" y="724"/>
                  </a:moveTo>
                  <a:lnTo>
                    <a:pt x="0" y="724"/>
                  </a:lnTo>
                  <a:lnTo>
                    <a:pt x="10" y="724"/>
                  </a:lnTo>
                  <a:lnTo>
                    <a:pt x="20" y="722"/>
                  </a:lnTo>
                  <a:lnTo>
                    <a:pt x="30" y="720"/>
                  </a:lnTo>
                  <a:lnTo>
                    <a:pt x="30" y="720"/>
                  </a:lnTo>
                  <a:lnTo>
                    <a:pt x="36" y="714"/>
                  </a:lnTo>
                  <a:lnTo>
                    <a:pt x="40" y="708"/>
                  </a:lnTo>
                  <a:lnTo>
                    <a:pt x="44" y="704"/>
                  </a:lnTo>
                  <a:lnTo>
                    <a:pt x="48" y="702"/>
                  </a:lnTo>
                  <a:lnTo>
                    <a:pt x="48" y="702"/>
                  </a:lnTo>
                  <a:lnTo>
                    <a:pt x="50" y="702"/>
                  </a:lnTo>
                  <a:lnTo>
                    <a:pt x="50" y="702"/>
                  </a:lnTo>
                  <a:lnTo>
                    <a:pt x="56" y="700"/>
                  </a:lnTo>
                  <a:lnTo>
                    <a:pt x="56" y="700"/>
                  </a:lnTo>
                  <a:lnTo>
                    <a:pt x="86" y="680"/>
                  </a:lnTo>
                  <a:lnTo>
                    <a:pt x="114" y="660"/>
                  </a:lnTo>
                  <a:lnTo>
                    <a:pt x="146" y="634"/>
                  </a:lnTo>
                  <a:lnTo>
                    <a:pt x="178" y="604"/>
                  </a:lnTo>
                  <a:lnTo>
                    <a:pt x="194" y="586"/>
                  </a:lnTo>
                  <a:lnTo>
                    <a:pt x="210" y="568"/>
                  </a:lnTo>
                  <a:lnTo>
                    <a:pt x="222" y="550"/>
                  </a:lnTo>
                  <a:lnTo>
                    <a:pt x="234" y="530"/>
                  </a:lnTo>
                  <a:lnTo>
                    <a:pt x="242" y="510"/>
                  </a:lnTo>
                  <a:lnTo>
                    <a:pt x="250" y="490"/>
                  </a:lnTo>
                  <a:lnTo>
                    <a:pt x="250" y="490"/>
                  </a:lnTo>
                  <a:lnTo>
                    <a:pt x="246" y="472"/>
                  </a:lnTo>
                  <a:lnTo>
                    <a:pt x="246" y="458"/>
                  </a:lnTo>
                  <a:lnTo>
                    <a:pt x="246" y="452"/>
                  </a:lnTo>
                  <a:lnTo>
                    <a:pt x="248" y="448"/>
                  </a:lnTo>
                  <a:lnTo>
                    <a:pt x="248" y="448"/>
                  </a:lnTo>
                  <a:lnTo>
                    <a:pt x="268" y="420"/>
                  </a:lnTo>
                  <a:lnTo>
                    <a:pt x="282" y="404"/>
                  </a:lnTo>
                  <a:lnTo>
                    <a:pt x="290" y="398"/>
                  </a:lnTo>
                  <a:lnTo>
                    <a:pt x="296" y="394"/>
                  </a:lnTo>
                  <a:lnTo>
                    <a:pt x="296" y="394"/>
                  </a:lnTo>
                  <a:lnTo>
                    <a:pt x="306" y="394"/>
                  </a:lnTo>
                  <a:lnTo>
                    <a:pt x="314" y="394"/>
                  </a:lnTo>
                  <a:lnTo>
                    <a:pt x="324" y="394"/>
                  </a:lnTo>
                  <a:lnTo>
                    <a:pt x="334" y="394"/>
                  </a:lnTo>
                  <a:lnTo>
                    <a:pt x="334" y="394"/>
                  </a:lnTo>
                  <a:lnTo>
                    <a:pt x="346" y="388"/>
                  </a:lnTo>
                  <a:lnTo>
                    <a:pt x="372" y="374"/>
                  </a:lnTo>
                  <a:lnTo>
                    <a:pt x="450" y="326"/>
                  </a:lnTo>
                  <a:lnTo>
                    <a:pt x="548" y="266"/>
                  </a:lnTo>
                  <a:lnTo>
                    <a:pt x="598" y="238"/>
                  </a:lnTo>
                  <a:lnTo>
                    <a:pt x="644" y="210"/>
                  </a:lnTo>
                  <a:lnTo>
                    <a:pt x="644" y="210"/>
                  </a:lnTo>
                  <a:lnTo>
                    <a:pt x="670" y="198"/>
                  </a:lnTo>
                  <a:lnTo>
                    <a:pt x="704" y="184"/>
                  </a:lnTo>
                  <a:lnTo>
                    <a:pt x="786" y="152"/>
                  </a:lnTo>
                  <a:lnTo>
                    <a:pt x="890" y="118"/>
                  </a:lnTo>
                  <a:lnTo>
                    <a:pt x="948" y="100"/>
                  </a:lnTo>
                  <a:lnTo>
                    <a:pt x="1008" y="84"/>
                  </a:lnTo>
                  <a:lnTo>
                    <a:pt x="1072" y="68"/>
                  </a:lnTo>
                  <a:lnTo>
                    <a:pt x="1136" y="52"/>
                  </a:lnTo>
                  <a:lnTo>
                    <a:pt x="1202" y="38"/>
                  </a:lnTo>
                  <a:lnTo>
                    <a:pt x="1268" y="26"/>
                  </a:lnTo>
                  <a:lnTo>
                    <a:pt x="1336" y="16"/>
                  </a:lnTo>
                  <a:lnTo>
                    <a:pt x="1402" y="8"/>
                  </a:lnTo>
                  <a:lnTo>
                    <a:pt x="1466" y="2"/>
                  </a:lnTo>
                  <a:lnTo>
                    <a:pt x="15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9" name="Freeform 52"/>
            <p:cNvSpPr>
              <a:spLocks/>
            </p:cNvSpPr>
            <p:nvPr/>
          </p:nvSpPr>
          <p:spPr bwMode="auto">
            <a:xfrm>
              <a:off x="8425616" y="3881075"/>
              <a:ext cx="398741" cy="85000"/>
            </a:xfrm>
            <a:custGeom>
              <a:avLst/>
              <a:gdLst>
                <a:gd name="T0" fmla="*/ 0 w 202"/>
                <a:gd name="T1" fmla="*/ 0 h 42"/>
                <a:gd name="T2" fmla="*/ 0 w 202"/>
                <a:gd name="T3" fmla="*/ 0 h 42"/>
                <a:gd name="T4" fmla="*/ 28 w 202"/>
                <a:gd name="T5" fmla="*/ 0 h 42"/>
                <a:gd name="T6" fmla="*/ 50 w 202"/>
                <a:gd name="T7" fmla="*/ 4 h 42"/>
                <a:gd name="T8" fmla="*/ 70 w 202"/>
                <a:gd name="T9" fmla="*/ 8 h 42"/>
                <a:gd name="T10" fmla="*/ 70 w 202"/>
                <a:gd name="T11" fmla="*/ 8 h 42"/>
                <a:gd name="T12" fmla="*/ 110 w 202"/>
                <a:gd name="T13" fmla="*/ 26 h 42"/>
                <a:gd name="T14" fmla="*/ 132 w 202"/>
                <a:gd name="T15" fmla="*/ 34 h 42"/>
                <a:gd name="T16" fmla="*/ 150 w 202"/>
                <a:gd name="T17" fmla="*/ 40 h 42"/>
                <a:gd name="T18" fmla="*/ 150 w 202"/>
                <a:gd name="T19" fmla="*/ 40 h 42"/>
                <a:gd name="T20" fmla="*/ 166 w 202"/>
                <a:gd name="T21" fmla="*/ 42 h 42"/>
                <a:gd name="T22" fmla="*/ 184 w 202"/>
                <a:gd name="T23" fmla="*/ 42 h 42"/>
                <a:gd name="T24" fmla="*/ 202 w 202"/>
                <a:gd name="T25"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2" h="42">
                  <a:moveTo>
                    <a:pt x="0" y="0"/>
                  </a:moveTo>
                  <a:lnTo>
                    <a:pt x="0" y="0"/>
                  </a:lnTo>
                  <a:lnTo>
                    <a:pt x="28" y="0"/>
                  </a:lnTo>
                  <a:lnTo>
                    <a:pt x="50" y="4"/>
                  </a:lnTo>
                  <a:lnTo>
                    <a:pt x="70" y="8"/>
                  </a:lnTo>
                  <a:lnTo>
                    <a:pt x="70" y="8"/>
                  </a:lnTo>
                  <a:lnTo>
                    <a:pt x="110" y="26"/>
                  </a:lnTo>
                  <a:lnTo>
                    <a:pt x="132" y="34"/>
                  </a:lnTo>
                  <a:lnTo>
                    <a:pt x="150" y="40"/>
                  </a:lnTo>
                  <a:lnTo>
                    <a:pt x="150" y="40"/>
                  </a:lnTo>
                  <a:lnTo>
                    <a:pt x="166" y="42"/>
                  </a:lnTo>
                  <a:lnTo>
                    <a:pt x="184" y="42"/>
                  </a:lnTo>
                  <a:lnTo>
                    <a:pt x="202"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0" name="Freeform 53"/>
            <p:cNvSpPr>
              <a:spLocks/>
            </p:cNvSpPr>
            <p:nvPr/>
          </p:nvSpPr>
          <p:spPr bwMode="auto">
            <a:xfrm>
              <a:off x="8334814" y="3674645"/>
              <a:ext cx="51323" cy="28333"/>
            </a:xfrm>
            <a:custGeom>
              <a:avLst/>
              <a:gdLst>
                <a:gd name="T0" fmla="*/ 26 w 26"/>
                <a:gd name="T1" fmla="*/ 0 h 14"/>
                <a:gd name="T2" fmla="*/ 26 w 26"/>
                <a:gd name="T3" fmla="*/ 0 h 14"/>
                <a:gd name="T4" fmla="*/ 24 w 26"/>
                <a:gd name="T5" fmla="*/ 2 h 14"/>
                <a:gd name="T6" fmla="*/ 18 w 26"/>
                <a:gd name="T7" fmla="*/ 8 h 14"/>
                <a:gd name="T8" fmla="*/ 10 w 26"/>
                <a:gd name="T9" fmla="*/ 12 h 14"/>
                <a:gd name="T10" fmla="*/ 6 w 26"/>
                <a:gd name="T11" fmla="*/ 14 h 14"/>
                <a:gd name="T12" fmla="*/ 0 w 26"/>
                <a:gd name="T13" fmla="*/ 12 h 14"/>
              </a:gdLst>
              <a:ahLst/>
              <a:cxnLst>
                <a:cxn ang="0">
                  <a:pos x="T0" y="T1"/>
                </a:cxn>
                <a:cxn ang="0">
                  <a:pos x="T2" y="T3"/>
                </a:cxn>
                <a:cxn ang="0">
                  <a:pos x="T4" y="T5"/>
                </a:cxn>
                <a:cxn ang="0">
                  <a:pos x="T6" y="T7"/>
                </a:cxn>
                <a:cxn ang="0">
                  <a:pos x="T8" y="T9"/>
                </a:cxn>
                <a:cxn ang="0">
                  <a:pos x="T10" y="T11"/>
                </a:cxn>
                <a:cxn ang="0">
                  <a:pos x="T12" y="T13"/>
                </a:cxn>
              </a:cxnLst>
              <a:rect l="0" t="0" r="r" b="b"/>
              <a:pathLst>
                <a:path w="26" h="14">
                  <a:moveTo>
                    <a:pt x="26" y="0"/>
                  </a:moveTo>
                  <a:lnTo>
                    <a:pt x="26" y="0"/>
                  </a:lnTo>
                  <a:lnTo>
                    <a:pt x="24" y="2"/>
                  </a:lnTo>
                  <a:lnTo>
                    <a:pt x="18" y="8"/>
                  </a:lnTo>
                  <a:lnTo>
                    <a:pt x="10" y="12"/>
                  </a:lnTo>
                  <a:lnTo>
                    <a:pt x="6" y="14"/>
                  </a:lnTo>
                  <a:lnTo>
                    <a:pt x="0"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2" name="Freeform 55"/>
            <p:cNvSpPr>
              <a:spLocks/>
            </p:cNvSpPr>
            <p:nvPr/>
          </p:nvSpPr>
          <p:spPr bwMode="auto">
            <a:xfrm>
              <a:off x="9629736" y="3561312"/>
              <a:ext cx="201345" cy="76905"/>
            </a:xfrm>
            <a:custGeom>
              <a:avLst/>
              <a:gdLst>
                <a:gd name="T0" fmla="*/ 102 w 102"/>
                <a:gd name="T1" fmla="*/ 12 h 38"/>
                <a:gd name="T2" fmla="*/ 102 w 102"/>
                <a:gd name="T3" fmla="*/ 12 h 38"/>
                <a:gd name="T4" fmla="*/ 94 w 102"/>
                <a:gd name="T5" fmla="*/ 22 h 38"/>
                <a:gd name="T6" fmla="*/ 86 w 102"/>
                <a:gd name="T7" fmla="*/ 28 h 38"/>
                <a:gd name="T8" fmla="*/ 80 w 102"/>
                <a:gd name="T9" fmla="*/ 32 h 38"/>
                <a:gd name="T10" fmla="*/ 80 w 102"/>
                <a:gd name="T11" fmla="*/ 32 h 38"/>
                <a:gd name="T12" fmla="*/ 56 w 102"/>
                <a:gd name="T13" fmla="*/ 36 h 38"/>
                <a:gd name="T14" fmla="*/ 56 w 102"/>
                <a:gd name="T15" fmla="*/ 36 h 38"/>
                <a:gd name="T16" fmla="*/ 32 w 102"/>
                <a:gd name="T17" fmla="*/ 38 h 38"/>
                <a:gd name="T18" fmla="*/ 18 w 102"/>
                <a:gd name="T19" fmla="*/ 36 h 38"/>
                <a:gd name="T20" fmla="*/ 8 w 102"/>
                <a:gd name="T21" fmla="*/ 34 h 38"/>
                <a:gd name="T22" fmla="*/ 8 w 102"/>
                <a:gd name="T23" fmla="*/ 34 h 38"/>
                <a:gd name="T24" fmla="*/ 6 w 102"/>
                <a:gd name="T25" fmla="*/ 32 h 38"/>
                <a:gd name="T26" fmla="*/ 6 w 102"/>
                <a:gd name="T27" fmla="*/ 28 h 38"/>
                <a:gd name="T28" fmla="*/ 8 w 102"/>
                <a:gd name="T29" fmla="*/ 22 h 38"/>
                <a:gd name="T30" fmla="*/ 10 w 102"/>
                <a:gd name="T31" fmla="*/ 16 h 38"/>
                <a:gd name="T32" fmla="*/ 10 w 102"/>
                <a:gd name="T33" fmla="*/ 14 h 38"/>
                <a:gd name="T34" fmla="*/ 8 w 102"/>
                <a:gd name="T35" fmla="*/ 14 h 38"/>
                <a:gd name="T36" fmla="*/ 8 w 102"/>
                <a:gd name="T37" fmla="*/ 14 h 38"/>
                <a:gd name="T38" fmla="*/ 4 w 102"/>
                <a:gd name="T39" fmla="*/ 10 h 38"/>
                <a:gd name="T40" fmla="*/ 2 w 102"/>
                <a:gd name="T41" fmla="*/ 6 h 38"/>
                <a:gd name="T42" fmla="*/ 0 w 102"/>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2" h="38">
                  <a:moveTo>
                    <a:pt x="102" y="12"/>
                  </a:moveTo>
                  <a:lnTo>
                    <a:pt x="102" y="12"/>
                  </a:lnTo>
                  <a:lnTo>
                    <a:pt x="94" y="22"/>
                  </a:lnTo>
                  <a:lnTo>
                    <a:pt x="86" y="28"/>
                  </a:lnTo>
                  <a:lnTo>
                    <a:pt x="80" y="32"/>
                  </a:lnTo>
                  <a:lnTo>
                    <a:pt x="80" y="32"/>
                  </a:lnTo>
                  <a:lnTo>
                    <a:pt x="56" y="36"/>
                  </a:lnTo>
                  <a:lnTo>
                    <a:pt x="56" y="36"/>
                  </a:lnTo>
                  <a:lnTo>
                    <a:pt x="32" y="38"/>
                  </a:lnTo>
                  <a:lnTo>
                    <a:pt x="18" y="36"/>
                  </a:lnTo>
                  <a:lnTo>
                    <a:pt x="8" y="34"/>
                  </a:lnTo>
                  <a:lnTo>
                    <a:pt x="8" y="34"/>
                  </a:lnTo>
                  <a:lnTo>
                    <a:pt x="6" y="32"/>
                  </a:lnTo>
                  <a:lnTo>
                    <a:pt x="6" y="28"/>
                  </a:lnTo>
                  <a:lnTo>
                    <a:pt x="8" y="22"/>
                  </a:lnTo>
                  <a:lnTo>
                    <a:pt x="10" y="16"/>
                  </a:lnTo>
                  <a:lnTo>
                    <a:pt x="10" y="14"/>
                  </a:lnTo>
                  <a:lnTo>
                    <a:pt x="8" y="14"/>
                  </a:lnTo>
                  <a:lnTo>
                    <a:pt x="8" y="14"/>
                  </a:lnTo>
                  <a:lnTo>
                    <a:pt x="4" y="10"/>
                  </a:lnTo>
                  <a:lnTo>
                    <a:pt x="2" y="6"/>
                  </a:lnTo>
                  <a:lnTo>
                    <a:pt x="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3" name="Freeform 56"/>
            <p:cNvSpPr>
              <a:spLocks/>
            </p:cNvSpPr>
            <p:nvPr/>
          </p:nvSpPr>
          <p:spPr bwMode="auto">
            <a:xfrm>
              <a:off x="9712643" y="3172738"/>
              <a:ext cx="722472" cy="497859"/>
            </a:xfrm>
            <a:custGeom>
              <a:avLst/>
              <a:gdLst>
                <a:gd name="T0" fmla="*/ 0 w 366"/>
                <a:gd name="T1" fmla="*/ 246 h 246"/>
                <a:gd name="T2" fmla="*/ 0 w 366"/>
                <a:gd name="T3" fmla="*/ 246 h 246"/>
                <a:gd name="T4" fmla="*/ 8 w 366"/>
                <a:gd name="T5" fmla="*/ 240 h 246"/>
                <a:gd name="T6" fmla="*/ 14 w 366"/>
                <a:gd name="T7" fmla="*/ 236 h 246"/>
                <a:gd name="T8" fmla="*/ 20 w 366"/>
                <a:gd name="T9" fmla="*/ 234 h 246"/>
                <a:gd name="T10" fmla="*/ 20 w 366"/>
                <a:gd name="T11" fmla="*/ 234 h 246"/>
                <a:gd name="T12" fmla="*/ 48 w 366"/>
                <a:gd name="T13" fmla="*/ 238 h 246"/>
                <a:gd name="T14" fmla="*/ 62 w 366"/>
                <a:gd name="T15" fmla="*/ 240 h 246"/>
                <a:gd name="T16" fmla="*/ 68 w 366"/>
                <a:gd name="T17" fmla="*/ 240 h 246"/>
                <a:gd name="T18" fmla="*/ 72 w 366"/>
                <a:gd name="T19" fmla="*/ 238 h 246"/>
                <a:gd name="T20" fmla="*/ 72 w 366"/>
                <a:gd name="T21" fmla="*/ 238 h 246"/>
                <a:gd name="T22" fmla="*/ 72 w 366"/>
                <a:gd name="T23" fmla="*/ 236 h 246"/>
                <a:gd name="T24" fmla="*/ 72 w 366"/>
                <a:gd name="T25" fmla="*/ 232 h 246"/>
                <a:gd name="T26" fmla="*/ 70 w 366"/>
                <a:gd name="T27" fmla="*/ 220 h 246"/>
                <a:gd name="T28" fmla="*/ 66 w 366"/>
                <a:gd name="T29" fmla="*/ 204 h 246"/>
                <a:gd name="T30" fmla="*/ 66 w 366"/>
                <a:gd name="T31" fmla="*/ 204 h 246"/>
                <a:gd name="T32" fmla="*/ 154 w 366"/>
                <a:gd name="T33" fmla="*/ 148 h 246"/>
                <a:gd name="T34" fmla="*/ 154 w 366"/>
                <a:gd name="T35" fmla="*/ 148 h 246"/>
                <a:gd name="T36" fmla="*/ 168 w 366"/>
                <a:gd name="T37" fmla="*/ 138 h 246"/>
                <a:gd name="T38" fmla="*/ 192 w 366"/>
                <a:gd name="T39" fmla="*/ 126 h 246"/>
                <a:gd name="T40" fmla="*/ 252 w 366"/>
                <a:gd name="T41" fmla="*/ 100 h 246"/>
                <a:gd name="T42" fmla="*/ 330 w 366"/>
                <a:gd name="T43" fmla="*/ 68 h 246"/>
                <a:gd name="T44" fmla="*/ 330 w 366"/>
                <a:gd name="T45" fmla="*/ 68 h 246"/>
                <a:gd name="T46" fmla="*/ 344 w 366"/>
                <a:gd name="T47" fmla="*/ 66 h 246"/>
                <a:gd name="T48" fmla="*/ 354 w 366"/>
                <a:gd name="T49" fmla="*/ 62 h 246"/>
                <a:gd name="T50" fmla="*/ 362 w 366"/>
                <a:gd name="T51" fmla="*/ 56 h 246"/>
                <a:gd name="T52" fmla="*/ 362 w 366"/>
                <a:gd name="T53" fmla="*/ 56 h 246"/>
                <a:gd name="T54" fmla="*/ 366 w 366"/>
                <a:gd name="T55" fmla="*/ 48 h 246"/>
                <a:gd name="T56" fmla="*/ 366 w 366"/>
                <a:gd name="T57" fmla="*/ 34 h 246"/>
                <a:gd name="T58" fmla="*/ 364 w 366"/>
                <a:gd name="T59" fmla="*/ 24 h 246"/>
                <a:gd name="T60" fmla="*/ 362 w 366"/>
                <a:gd name="T61" fmla="*/ 18 h 246"/>
                <a:gd name="T62" fmla="*/ 360 w 366"/>
                <a:gd name="T63" fmla="*/ 16 h 246"/>
                <a:gd name="T64" fmla="*/ 360 w 366"/>
                <a:gd name="T65" fmla="*/ 16 h 246"/>
                <a:gd name="T66" fmla="*/ 350 w 366"/>
                <a:gd name="T67" fmla="*/ 12 h 246"/>
                <a:gd name="T68" fmla="*/ 336 w 366"/>
                <a:gd name="T69" fmla="*/ 6 h 246"/>
                <a:gd name="T70" fmla="*/ 316 w 366"/>
                <a:gd name="T71"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6" h="246">
                  <a:moveTo>
                    <a:pt x="0" y="246"/>
                  </a:moveTo>
                  <a:lnTo>
                    <a:pt x="0" y="246"/>
                  </a:lnTo>
                  <a:lnTo>
                    <a:pt x="8" y="240"/>
                  </a:lnTo>
                  <a:lnTo>
                    <a:pt x="14" y="236"/>
                  </a:lnTo>
                  <a:lnTo>
                    <a:pt x="20" y="234"/>
                  </a:lnTo>
                  <a:lnTo>
                    <a:pt x="20" y="234"/>
                  </a:lnTo>
                  <a:lnTo>
                    <a:pt x="48" y="238"/>
                  </a:lnTo>
                  <a:lnTo>
                    <a:pt x="62" y="240"/>
                  </a:lnTo>
                  <a:lnTo>
                    <a:pt x="68" y="240"/>
                  </a:lnTo>
                  <a:lnTo>
                    <a:pt x="72" y="238"/>
                  </a:lnTo>
                  <a:lnTo>
                    <a:pt x="72" y="238"/>
                  </a:lnTo>
                  <a:lnTo>
                    <a:pt x="72" y="236"/>
                  </a:lnTo>
                  <a:lnTo>
                    <a:pt x="72" y="232"/>
                  </a:lnTo>
                  <a:lnTo>
                    <a:pt x="70" y="220"/>
                  </a:lnTo>
                  <a:lnTo>
                    <a:pt x="66" y="204"/>
                  </a:lnTo>
                  <a:lnTo>
                    <a:pt x="66" y="204"/>
                  </a:lnTo>
                  <a:lnTo>
                    <a:pt x="154" y="148"/>
                  </a:lnTo>
                  <a:lnTo>
                    <a:pt x="154" y="148"/>
                  </a:lnTo>
                  <a:lnTo>
                    <a:pt x="168" y="138"/>
                  </a:lnTo>
                  <a:lnTo>
                    <a:pt x="192" y="126"/>
                  </a:lnTo>
                  <a:lnTo>
                    <a:pt x="252" y="100"/>
                  </a:lnTo>
                  <a:lnTo>
                    <a:pt x="330" y="68"/>
                  </a:lnTo>
                  <a:lnTo>
                    <a:pt x="330" y="68"/>
                  </a:lnTo>
                  <a:lnTo>
                    <a:pt x="344" y="66"/>
                  </a:lnTo>
                  <a:lnTo>
                    <a:pt x="354" y="62"/>
                  </a:lnTo>
                  <a:lnTo>
                    <a:pt x="362" y="56"/>
                  </a:lnTo>
                  <a:lnTo>
                    <a:pt x="362" y="56"/>
                  </a:lnTo>
                  <a:lnTo>
                    <a:pt x="366" y="48"/>
                  </a:lnTo>
                  <a:lnTo>
                    <a:pt x="366" y="34"/>
                  </a:lnTo>
                  <a:lnTo>
                    <a:pt x="364" y="24"/>
                  </a:lnTo>
                  <a:lnTo>
                    <a:pt x="362" y="18"/>
                  </a:lnTo>
                  <a:lnTo>
                    <a:pt x="360" y="16"/>
                  </a:lnTo>
                  <a:lnTo>
                    <a:pt x="360" y="16"/>
                  </a:lnTo>
                  <a:lnTo>
                    <a:pt x="350" y="12"/>
                  </a:lnTo>
                  <a:lnTo>
                    <a:pt x="336" y="6"/>
                  </a:lnTo>
                  <a:lnTo>
                    <a:pt x="316"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4" name="Freeform 57"/>
            <p:cNvSpPr>
              <a:spLocks/>
            </p:cNvSpPr>
            <p:nvPr/>
          </p:nvSpPr>
          <p:spPr bwMode="auto">
            <a:xfrm>
              <a:off x="9761835" y="3306310"/>
              <a:ext cx="787770" cy="566669"/>
            </a:xfrm>
            <a:custGeom>
              <a:avLst/>
              <a:gdLst>
                <a:gd name="T0" fmla="*/ 0 w 364"/>
                <a:gd name="T1" fmla="*/ 252 h 280"/>
                <a:gd name="T2" fmla="*/ 0 w 364"/>
                <a:gd name="T3" fmla="*/ 252 h 280"/>
                <a:gd name="T4" fmla="*/ 8 w 364"/>
                <a:gd name="T5" fmla="*/ 218 h 280"/>
                <a:gd name="T6" fmla="*/ 12 w 364"/>
                <a:gd name="T7" fmla="*/ 192 h 280"/>
                <a:gd name="T8" fmla="*/ 12 w 364"/>
                <a:gd name="T9" fmla="*/ 180 h 280"/>
                <a:gd name="T10" fmla="*/ 12 w 364"/>
                <a:gd name="T11" fmla="*/ 172 h 280"/>
                <a:gd name="T12" fmla="*/ 12 w 364"/>
                <a:gd name="T13" fmla="*/ 172 h 280"/>
                <a:gd name="T14" fmla="*/ 44 w 364"/>
                <a:gd name="T15" fmla="*/ 180 h 280"/>
                <a:gd name="T16" fmla="*/ 74 w 364"/>
                <a:gd name="T17" fmla="*/ 190 h 280"/>
                <a:gd name="T18" fmla="*/ 104 w 364"/>
                <a:gd name="T19" fmla="*/ 200 h 280"/>
                <a:gd name="T20" fmla="*/ 104 w 364"/>
                <a:gd name="T21" fmla="*/ 200 h 280"/>
                <a:gd name="T22" fmla="*/ 194 w 364"/>
                <a:gd name="T23" fmla="*/ 244 h 280"/>
                <a:gd name="T24" fmla="*/ 244 w 364"/>
                <a:gd name="T25" fmla="*/ 266 h 280"/>
                <a:gd name="T26" fmla="*/ 262 w 364"/>
                <a:gd name="T27" fmla="*/ 274 h 280"/>
                <a:gd name="T28" fmla="*/ 276 w 364"/>
                <a:gd name="T29" fmla="*/ 278 h 280"/>
                <a:gd name="T30" fmla="*/ 276 w 364"/>
                <a:gd name="T31" fmla="*/ 278 h 280"/>
                <a:gd name="T32" fmla="*/ 300 w 364"/>
                <a:gd name="T33" fmla="*/ 280 h 280"/>
                <a:gd name="T34" fmla="*/ 328 w 364"/>
                <a:gd name="T35" fmla="*/ 280 h 280"/>
                <a:gd name="T36" fmla="*/ 364 w 364"/>
                <a:gd name="T37" fmla="*/ 280 h 280"/>
                <a:gd name="T38" fmla="*/ 364 w 364"/>
                <a:gd name="T39" fmla="*/ 280 h 280"/>
                <a:gd name="T40" fmla="*/ 358 w 364"/>
                <a:gd name="T41" fmla="*/ 272 h 280"/>
                <a:gd name="T42" fmla="*/ 342 w 364"/>
                <a:gd name="T43" fmla="*/ 250 h 280"/>
                <a:gd name="T44" fmla="*/ 332 w 364"/>
                <a:gd name="T45" fmla="*/ 234 h 280"/>
                <a:gd name="T46" fmla="*/ 322 w 364"/>
                <a:gd name="T47" fmla="*/ 216 h 280"/>
                <a:gd name="T48" fmla="*/ 312 w 364"/>
                <a:gd name="T49" fmla="*/ 194 h 280"/>
                <a:gd name="T50" fmla="*/ 304 w 364"/>
                <a:gd name="T51" fmla="*/ 168 h 280"/>
                <a:gd name="T52" fmla="*/ 304 w 364"/>
                <a:gd name="T53" fmla="*/ 168 h 280"/>
                <a:gd name="T54" fmla="*/ 288 w 364"/>
                <a:gd name="T55" fmla="*/ 112 h 280"/>
                <a:gd name="T56" fmla="*/ 276 w 364"/>
                <a:gd name="T57" fmla="*/ 58 h 280"/>
                <a:gd name="T58" fmla="*/ 264 w 364"/>
                <a:gd name="T59" fmla="*/ 0 h 280"/>
                <a:gd name="connsiteX0" fmla="*/ 328 w 10328"/>
                <a:gd name="connsiteY0" fmla="*/ 9000 h 10000"/>
                <a:gd name="connsiteX1" fmla="*/ 0 w 10328"/>
                <a:gd name="connsiteY1" fmla="*/ 8798 h 10000"/>
                <a:gd name="connsiteX2" fmla="*/ 548 w 10328"/>
                <a:gd name="connsiteY2" fmla="*/ 7786 h 10000"/>
                <a:gd name="connsiteX3" fmla="*/ 658 w 10328"/>
                <a:gd name="connsiteY3" fmla="*/ 6857 h 10000"/>
                <a:gd name="connsiteX4" fmla="*/ 658 w 10328"/>
                <a:gd name="connsiteY4" fmla="*/ 6429 h 10000"/>
                <a:gd name="connsiteX5" fmla="*/ 658 w 10328"/>
                <a:gd name="connsiteY5" fmla="*/ 6143 h 10000"/>
                <a:gd name="connsiteX6" fmla="*/ 658 w 10328"/>
                <a:gd name="connsiteY6" fmla="*/ 6143 h 10000"/>
                <a:gd name="connsiteX7" fmla="*/ 1537 w 10328"/>
                <a:gd name="connsiteY7" fmla="*/ 6429 h 10000"/>
                <a:gd name="connsiteX8" fmla="*/ 2361 w 10328"/>
                <a:gd name="connsiteY8" fmla="*/ 6786 h 10000"/>
                <a:gd name="connsiteX9" fmla="*/ 3185 w 10328"/>
                <a:gd name="connsiteY9" fmla="*/ 7143 h 10000"/>
                <a:gd name="connsiteX10" fmla="*/ 3185 w 10328"/>
                <a:gd name="connsiteY10" fmla="*/ 7143 h 10000"/>
                <a:gd name="connsiteX11" fmla="*/ 5658 w 10328"/>
                <a:gd name="connsiteY11" fmla="*/ 8714 h 10000"/>
                <a:gd name="connsiteX12" fmla="*/ 7031 w 10328"/>
                <a:gd name="connsiteY12" fmla="*/ 9500 h 10000"/>
                <a:gd name="connsiteX13" fmla="*/ 7526 w 10328"/>
                <a:gd name="connsiteY13" fmla="*/ 9786 h 10000"/>
                <a:gd name="connsiteX14" fmla="*/ 7910 w 10328"/>
                <a:gd name="connsiteY14" fmla="*/ 9929 h 10000"/>
                <a:gd name="connsiteX15" fmla="*/ 7910 w 10328"/>
                <a:gd name="connsiteY15" fmla="*/ 9929 h 10000"/>
                <a:gd name="connsiteX16" fmla="*/ 8570 w 10328"/>
                <a:gd name="connsiteY16" fmla="*/ 10000 h 10000"/>
                <a:gd name="connsiteX17" fmla="*/ 9339 w 10328"/>
                <a:gd name="connsiteY17" fmla="*/ 10000 h 10000"/>
                <a:gd name="connsiteX18" fmla="*/ 10328 w 10328"/>
                <a:gd name="connsiteY18" fmla="*/ 10000 h 10000"/>
                <a:gd name="connsiteX19" fmla="*/ 10328 w 10328"/>
                <a:gd name="connsiteY19" fmla="*/ 10000 h 10000"/>
                <a:gd name="connsiteX20" fmla="*/ 10163 w 10328"/>
                <a:gd name="connsiteY20" fmla="*/ 9714 h 10000"/>
                <a:gd name="connsiteX21" fmla="*/ 9724 w 10328"/>
                <a:gd name="connsiteY21" fmla="*/ 8929 h 10000"/>
                <a:gd name="connsiteX22" fmla="*/ 9449 w 10328"/>
                <a:gd name="connsiteY22" fmla="*/ 8357 h 10000"/>
                <a:gd name="connsiteX23" fmla="*/ 9174 w 10328"/>
                <a:gd name="connsiteY23" fmla="*/ 7714 h 10000"/>
                <a:gd name="connsiteX24" fmla="*/ 8899 w 10328"/>
                <a:gd name="connsiteY24" fmla="*/ 6929 h 10000"/>
                <a:gd name="connsiteX25" fmla="*/ 8680 w 10328"/>
                <a:gd name="connsiteY25" fmla="*/ 6000 h 10000"/>
                <a:gd name="connsiteX26" fmla="*/ 8680 w 10328"/>
                <a:gd name="connsiteY26" fmla="*/ 6000 h 10000"/>
                <a:gd name="connsiteX27" fmla="*/ 8240 w 10328"/>
                <a:gd name="connsiteY27" fmla="*/ 4000 h 10000"/>
                <a:gd name="connsiteX28" fmla="*/ 7910 w 10328"/>
                <a:gd name="connsiteY28" fmla="*/ 2071 h 10000"/>
                <a:gd name="connsiteX29" fmla="*/ 7581 w 10328"/>
                <a:gd name="connsiteY29" fmla="*/ 0 h 10000"/>
                <a:gd name="connsiteX0" fmla="*/ 429 w 10429"/>
                <a:gd name="connsiteY0" fmla="*/ 9000 h 10000"/>
                <a:gd name="connsiteX1" fmla="*/ 0 w 10429"/>
                <a:gd name="connsiteY1" fmla="*/ 8932 h 10000"/>
                <a:gd name="connsiteX2" fmla="*/ 649 w 10429"/>
                <a:gd name="connsiteY2" fmla="*/ 7786 h 10000"/>
                <a:gd name="connsiteX3" fmla="*/ 759 w 10429"/>
                <a:gd name="connsiteY3" fmla="*/ 6857 h 10000"/>
                <a:gd name="connsiteX4" fmla="*/ 759 w 10429"/>
                <a:gd name="connsiteY4" fmla="*/ 6429 h 10000"/>
                <a:gd name="connsiteX5" fmla="*/ 759 w 10429"/>
                <a:gd name="connsiteY5" fmla="*/ 6143 h 10000"/>
                <a:gd name="connsiteX6" fmla="*/ 759 w 10429"/>
                <a:gd name="connsiteY6" fmla="*/ 6143 h 10000"/>
                <a:gd name="connsiteX7" fmla="*/ 1638 w 10429"/>
                <a:gd name="connsiteY7" fmla="*/ 6429 h 10000"/>
                <a:gd name="connsiteX8" fmla="*/ 2462 w 10429"/>
                <a:gd name="connsiteY8" fmla="*/ 6786 h 10000"/>
                <a:gd name="connsiteX9" fmla="*/ 3286 w 10429"/>
                <a:gd name="connsiteY9" fmla="*/ 7143 h 10000"/>
                <a:gd name="connsiteX10" fmla="*/ 3286 w 10429"/>
                <a:gd name="connsiteY10" fmla="*/ 7143 h 10000"/>
                <a:gd name="connsiteX11" fmla="*/ 5759 w 10429"/>
                <a:gd name="connsiteY11" fmla="*/ 8714 h 10000"/>
                <a:gd name="connsiteX12" fmla="*/ 7132 w 10429"/>
                <a:gd name="connsiteY12" fmla="*/ 9500 h 10000"/>
                <a:gd name="connsiteX13" fmla="*/ 7627 w 10429"/>
                <a:gd name="connsiteY13" fmla="*/ 9786 h 10000"/>
                <a:gd name="connsiteX14" fmla="*/ 8011 w 10429"/>
                <a:gd name="connsiteY14" fmla="*/ 9929 h 10000"/>
                <a:gd name="connsiteX15" fmla="*/ 8011 w 10429"/>
                <a:gd name="connsiteY15" fmla="*/ 9929 h 10000"/>
                <a:gd name="connsiteX16" fmla="*/ 8671 w 10429"/>
                <a:gd name="connsiteY16" fmla="*/ 10000 h 10000"/>
                <a:gd name="connsiteX17" fmla="*/ 9440 w 10429"/>
                <a:gd name="connsiteY17" fmla="*/ 10000 h 10000"/>
                <a:gd name="connsiteX18" fmla="*/ 10429 w 10429"/>
                <a:gd name="connsiteY18" fmla="*/ 10000 h 10000"/>
                <a:gd name="connsiteX19" fmla="*/ 10429 w 10429"/>
                <a:gd name="connsiteY19" fmla="*/ 10000 h 10000"/>
                <a:gd name="connsiteX20" fmla="*/ 10264 w 10429"/>
                <a:gd name="connsiteY20" fmla="*/ 9714 h 10000"/>
                <a:gd name="connsiteX21" fmla="*/ 9825 w 10429"/>
                <a:gd name="connsiteY21" fmla="*/ 8929 h 10000"/>
                <a:gd name="connsiteX22" fmla="*/ 9550 w 10429"/>
                <a:gd name="connsiteY22" fmla="*/ 8357 h 10000"/>
                <a:gd name="connsiteX23" fmla="*/ 9275 w 10429"/>
                <a:gd name="connsiteY23" fmla="*/ 7714 h 10000"/>
                <a:gd name="connsiteX24" fmla="*/ 9000 w 10429"/>
                <a:gd name="connsiteY24" fmla="*/ 6929 h 10000"/>
                <a:gd name="connsiteX25" fmla="*/ 8781 w 10429"/>
                <a:gd name="connsiteY25" fmla="*/ 6000 h 10000"/>
                <a:gd name="connsiteX26" fmla="*/ 8781 w 10429"/>
                <a:gd name="connsiteY26" fmla="*/ 6000 h 10000"/>
                <a:gd name="connsiteX27" fmla="*/ 8341 w 10429"/>
                <a:gd name="connsiteY27" fmla="*/ 4000 h 10000"/>
                <a:gd name="connsiteX28" fmla="*/ 8011 w 10429"/>
                <a:gd name="connsiteY28" fmla="*/ 2071 h 10000"/>
                <a:gd name="connsiteX29" fmla="*/ 7682 w 10429"/>
                <a:gd name="connsiteY29" fmla="*/ 0 h 10000"/>
                <a:gd name="connsiteX0" fmla="*/ 0 w 10429"/>
                <a:gd name="connsiteY0" fmla="*/ 8932 h 10000"/>
                <a:gd name="connsiteX1" fmla="*/ 649 w 10429"/>
                <a:gd name="connsiteY1" fmla="*/ 7786 h 10000"/>
                <a:gd name="connsiteX2" fmla="*/ 759 w 10429"/>
                <a:gd name="connsiteY2" fmla="*/ 6857 h 10000"/>
                <a:gd name="connsiteX3" fmla="*/ 759 w 10429"/>
                <a:gd name="connsiteY3" fmla="*/ 6429 h 10000"/>
                <a:gd name="connsiteX4" fmla="*/ 759 w 10429"/>
                <a:gd name="connsiteY4" fmla="*/ 6143 h 10000"/>
                <a:gd name="connsiteX5" fmla="*/ 759 w 10429"/>
                <a:gd name="connsiteY5" fmla="*/ 6143 h 10000"/>
                <a:gd name="connsiteX6" fmla="*/ 1638 w 10429"/>
                <a:gd name="connsiteY6" fmla="*/ 6429 h 10000"/>
                <a:gd name="connsiteX7" fmla="*/ 2462 w 10429"/>
                <a:gd name="connsiteY7" fmla="*/ 6786 h 10000"/>
                <a:gd name="connsiteX8" fmla="*/ 3286 w 10429"/>
                <a:gd name="connsiteY8" fmla="*/ 7143 h 10000"/>
                <a:gd name="connsiteX9" fmla="*/ 3286 w 10429"/>
                <a:gd name="connsiteY9" fmla="*/ 7143 h 10000"/>
                <a:gd name="connsiteX10" fmla="*/ 5759 w 10429"/>
                <a:gd name="connsiteY10" fmla="*/ 8714 h 10000"/>
                <a:gd name="connsiteX11" fmla="*/ 7132 w 10429"/>
                <a:gd name="connsiteY11" fmla="*/ 9500 h 10000"/>
                <a:gd name="connsiteX12" fmla="*/ 7627 w 10429"/>
                <a:gd name="connsiteY12" fmla="*/ 9786 h 10000"/>
                <a:gd name="connsiteX13" fmla="*/ 8011 w 10429"/>
                <a:gd name="connsiteY13" fmla="*/ 9929 h 10000"/>
                <a:gd name="connsiteX14" fmla="*/ 8011 w 10429"/>
                <a:gd name="connsiteY14" fmla="*/ 9929 h 10000"/>
                <a:gd name="connsiteX15" fmla="*/ 8671 w 10429"/>
                <a:gd name="connsiteY15" fmla="*/ 10000 h 10000"/>
                <a:gd name="connsiteX16" fmla="*/ 9440 w 10429"/>
                <a:gd name="connsiteY16" fmla="*/ 10000 h 10000"/>
                <a:gd name="connsiteX17" fmla="*/ 10429 w 10429"/>
                <a:gd name="connsiteY17" fmla="*/ 10000 h 10000"/>
                <a:gd name="connsiteX18" fmla="*/ 10429 w 10429"/>
                <a:gd name="connsiteY18" fmla="*/ 10000 h 10000"/>
                <a:gd name="connsiteX19" fmla="*/ 10264 w 10429"/>
                <a:gd name="connsiteY19" fmla="*/ 9714 h 10000"/>
                <a:gd name="connsiteX20" fmla="*/ 9825 w 10429"/>
                <a:gd name="connsiteY20" fmla="*/ 8929 h 10000"/>
                <a:gd name="connsiteX21" fmla="*/ 9550 w 10429"/>
                <a:gd name="connsiteY21" fmla="*/ 8357 h 10000"/>
                <a:gd name="connsiteX22" fmla="*/ 9275 w 10429"/>
                <a:gd name="connsiteY22" fmla="*/ 7714 h 10000"/>
                <a:gd name="connsiteX23" fmla="*/ 9000 w 10429"/>
                <a:gd name="connsiteY23" fmla="*/ 6929 h 10000"/>
                <a:gd name="connsiteX24" fmla="*/ 8781 w 10429"/>
                <a:gd name="connsiteY24" fmla="*/ 6000 h 10000"/>
                <a:gd name="connsiteX25" fmla="*/ 8781 w 10429"/>
                <a:gd name="connsiteY25" fmla="*/ 6000 h 10000"/>
                <a:gd name="connsiteX26" fmla="*/ 8341 w 10429"/>
                <a:gd name="connsiteY26" fmla="*/ 4000 h 10000"/>
                <a:gd name="connsiteX27" fmla="*/ 8011 w 10429"/>
                <a:gd name="connsiteY27" fmla="*/ 2071 h 10000"/>
                <a:gd name="connsiteX28" fmla="*/ 7682 w 10429"/>
                <a:gd name="connsiteY28"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429" h="10000">
                  <a:moveTo>
                    <a:pt x="0" y="8932"/>
                  </a:moveTo>
                  <a:lnTo>
                    <a:pt x="649" y="7786"/>
                  </a:lnTo>
                  <a:cubicBezTo>
                    <a:pt x="686" y="7476"/>
                    <a:pt x="722" y="7167"/>
                    <a:pt x="759" y="6857"/>
                  </a:cubicBezTo>
                  <a:lnTo>
                    <a:pt x="759" y="6429"/>
                  </a:lnTo>
                  <a:lnTo>
                    <a:pt x="759" y="6143"/>
                  </a:lnTo>
                  <a:lnTo>
                    <a:pt x="759" y="6143"/>
                  </a:lnTo>
                  <a:lnTo>
                    <a:pt x="1638" y="6429"/>
                  </a:lnTo>
                  <a:lnTo>
                    <a:pt x="2462" y="6786"/>
                  </a:lnTo>
                  <a:lnTo>
                    <a:pt x="3286" y="7143"/>
                  </a:lnTo>
                  <a:lnTo>
                    <a:pt x="3286" y="7143"/>
                  </a:lnTo>
                  <a:lnTo>
                    <a:pt x="5759" y="8714"/>
                  </a:lnTo>
                  <a:lnTo>
                    <a:pt x="7132" y="9500"/>
                  </a:lnTo>
                  <a:lnTo>
                    <a:pt x="7627" y="9786"/>
                  </a:lnTo>
                  <a:lnTo>
                    <a:pt x="8011" y="9929"/>
                  </a:lnTo>
                  <a:lnTo>
                    <a:pt x="8011" y="9929"/>
                  </a:lnTo>
                  <a:lnTo>
                    <a:pt x="8671" y="10000"/>
                  </a:lnTo>
                  <a:lnTo>
                    <a:pt x="9440" y="10000"/>
                  </a:lnTo>
                  <a:lnTo>
                    <a:pt x="10429" y="10000"/>
                  </a:lnTo>
                  <a:lnTo>
                    <a:pt x="10429" y="10000"/>
                  </a:lnTo>
                  <a:lnTo>
                    <a:pt x="10264" y="9714"/>
                  </a:lnTo>
                  <a:lnTo>
                    <a:pt x="9825" y="8929"/>
                  </a:lnTo>
                  <a:lnTo>
                    <a:pt x="9550" y="8357"/>
                  </a:lnTo>
                  <a:cubicBezTo>
                    <a:pt x="9458" y="8143"/>
                    <a:pt x="9367" y="7928"/>
                    <a:pt x="9275" y="7714"/>
                  </a:cubicBezTo>
                  <a:lnTo>
                    <a:pt x="9000" y="6929"/>
                  </a:lnTo>
                  <a:lnTo>
                    <a:pt x="8781" y="6000"/>
                  </a:lnTo>
                  <a:lnTo>
                    <a:pt x="8781" y="6000"/>
                  </a:lnTo>
                  <a:lnTo>
                    <a:pt x="8341" y="4000"/>
                  </a:lnTo>
                  <a:lnTo>
                    <a:pt x="8011" y="2071"/>
                  </a:lnTo>
                  <a:cubicBezTo>
                    <a:pt x="7901" y="1381"/>
                    <a:pt x="7792" y="690"/>
                    <a:pt x="7682" y="0"/>
                  </a:cubicBez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23" name="Group 422"/>
            <p:cNvGrpSpPr/>
            <p:nvPr/>
          </p:nvGrpSpPr>
          <p:grpSpPr>
            <a:xfrm>
              <a:off x="9500175" y="2432021"/>
              <a:ext cx="2691771" cy="1303339"/>
              <a:chOff x="9629736" y="2432021"/>
              <a:chExt cx="2562210" cy="1303339"/>
            </a:xfrm>
          </p:grpSpPr>
          <p:sp>
            <p:nvSpPr>
              <p:cNvPr id="381" name="Freeform 54"/>
              <p:cNvSpPr>
                <a:spLocks/>
              </p:cNvSpPr>
              <p:nvPr/>
            </p:nvSpPr>
            <p:spPr bwMode="auto">
              <a:xfrm>
                <a:off x="9629736" y="2432021"/>
                <a:ext cx="2562210" cy="1303339"/>
              </a:xfrm>
              <a:custGeom>
                <a:avLst/>
                <a:gdLst>
                  <a:gd name="T0" fmla="*/ 194 w 1298"/>
                  <a:gd name="T1" fmla="*/ 302 h 644"/>
                  <a:gd name="T2" fmla="*/ 168 w 1298"/>
                  <a:gd name="T3" fmla="*/ 354 h 644"/>
                  <a:gd name="T4" fmla="*/ 138 w 1298"/>
                  <a:gd name="T5" fmla="*/ 404 h 644"/>
                  <a:gd name="T6" fmla="*/ 98 w 1298"/>
                  <a:gd name="T7" fmla="*/ 456 h 644"/>
                  <a:gd name="T8" fmla="*/ 88 w 1298"/>
                  <a:gd name="T9" fmla="*/ 468 h 644"/>
                  <a:gd name="T10" fmla="*/ 74 w 1298"/>
                  <a:gd name="T11" fmla="*/ 492 h 644"/>
                  <a:gd name="T12" fmla="*/ 66 w 1298"/>
                  <a:gd name="T13" fmla="*/ 500 h 644"/>
                  <a:gd name="T14" fmla="*/ 52 w 1298"/>
                  <a:gd name="T15" fmla="*/ 510 h 644"/>
                  <a:gd name="T16" fmla="*/ 34 w 1298"/>
                  <a:gd name="T17" fmla="*/ 532 h 644"/>
                  <a:gd name="T18" fmla="*/ 22 w 1298"/>
                  <a:gd name="T19" fmla="*/ 552 h 644"/>
                  <a:gd name="T20" fmla="*/ 14 w 1298"/>
                  <a:gd name="T21" fmla="*/ 558 h 644"/>
                  <a:gd name="T22" fmla="*/ 0 w 1298"/>
                  <a:gd name="T23" fmla="*/ 556 h 644"/>
                  <a:gd name="T24" fmla="*/ 4 w 1298"/>
                  <a:gd name="T25" fmla="*/ 562 h 644"/>
                  <a:gd name="T26" fmla="*/ 10 w 1298"/>
                  <a:gd name="T27" fmla="*/ 574 h 644"/>
                  <a:gd name="T28" fmla="*/ 18 w 1298"/>
                  <a:gd name="T29" fmla="*/ 584 h 644"/>
                  <a:gd name="T30" fmla="*/ 16 w 1298"/>
                  <a:gd name="T31" fmla="*/ 590 h 644"/>
                  <a:gd name="T32" fmla="*/ 8 w 1298"/>
                  <a:gd name="T33" fmla="*/ 606 h 644"/>
                  <a:gd name="T34" fmla="*/ 8 w 1298"/>
                  <a:gd name="T35" fmla="*/ 616 h 644"/>
                  <a:gd name="T36" fmla="*/ 12 w 1298"/>
                  <a:gd name="T37" fmla="*/ 618 h 644"/>
                  <a:gd name="T38" fmla="*/ 34 w 1298"/>
                  <a:gd name="T39" fmla="*/ 614 h 644"/>
                  <a:gd name="T40" fmla="*/ 46 w 1298"/>
                  <a:gd name="T41" fmla="*/ 612 h 644"/>
                  <a:gd name="T42" fmla="*/ 46 w 1298"/>
                  <a:gd name="T43" fmla="*/ 614 h 644"/>
                  <a:gd name="T44" fmla="*/ 46 w 1298"/>
                  <a:gd name="T45" fmla="*/ 618 h 644"/>
                  <a:gd name="T46" fmla="*/ 44 w 1298"/>
                  <a:gd name="T47" fmla="*/ 626 h 644"/>
                  <a:gd name="T48" fmla="*/ 44 w 1298"/>
                  <a:gd name="T49" fmla="*/ 632 h 644"/>
                  <a:gd name="T50" fmla="*/ 50 w 1298"/>
                  <a:gd name="T51" fmla="*/ 640 h 644"/>
                  <a:gd name="T52" fmla="*/ 54 w 1298"/>
                  <a:gd name="T53" fmla="*/ 644 h 644"/>
                  <a:gd name="T54" fmla="*/ 60 w 1298"/>
                  <a:gd name="T55" fmla="*/ 638 h 644"/>
                  <a:gd name="T56" fmla="*/ 60 w 1298"/>
                  <a:gd name="T57" fmla="*/ 626 h 644"/>
                  <a:gd name="T58" fmla="*/ 62 w 1298"/>
                  <a:gd name="T59" fmla="*/ 608 h 644"/>
                  <a:gd name="T60" fmla="*/ 64 w 1298"/>
                  <a:gd name="T61" fmla="*/ 606 h 644"/>
                  <a:gd name="T62" fmla="*/ 74 w 1298"/>
                  <a:gd name="T63" fmla="*/ 604 h 644"/>
                  <a:gd name="T64" fmla="*/ 86 w 1298"/>
                  <a:gd name="T65" fmla="*/ 608 h 644"/>
                  <a:gd name="T66" fmla="*/ 118 w 1298"/>
                  <a:gd name="T67" fmla="*/ 606 h 644"/>
                  <a:gd name="T68" fmla="*/ 182 w 1298"/>
                  <a:gd name="T69" fmla="*/ 596 h 644"/>
                  <a:gd name="T70" fmla="*/ 256 w 1298"/>
                  <a:gd name="T71" fmla="*/ 574 h 644"/>
                  <a:gd name="T72" fmla="*/ 290 w 1298"/>
                  <a:gd name="T73" fmla="*/ 558 h 644"/>
                  <a:gd name="T74" fmla="*/ 318 w 1298"/>
                  <a:gd name="T75" fmla="*/ 540 h 644"/>
                  <a:gd name="T76" fmla="*/ 328 w 1298"/>
                  <a:gd name="T77" fmla="*/ 528 h 644"/>
                  <a:gd name="T78" fmla="*/ 354 w 1298"/>
                  <a:gd name="T79" fmla="*/ 480 h 644"/>
                  <a:gd name="T80" fmla="*/ 366 w 1298"/>
                  <a:gd name="T81" fmla="*/ 448 h 644"/>
                  <a:gd name="T82" fmla="*/ 366 w 1298"/>
                  <a:gd name="T83" fmla="*/ 436 h 644"/>
                  <a:gd name="T84" fmla="*/ 368 w 1298"/>
                  <a:gd name="T85" fmla="*/ 422 h 644"/>
                  <a:gd name="T86" fmla="*/ 368 w 1298"/>
                  <a:gd name="T87" fmla="*/ 410 h 644"/>
                  <a:gd name="T88" fmla="*/ 366 w 1298"/>
                  <a:gd name="T89" fmla="*/ 406 h 644"/>
                  <a:gd name="T90" fmla="*/ 360 w 1298"/>
                  <a:gd name="T91" fmla="*/ 406 h 644"/>
                  <a:gd name="T92" fmla="*/ 356 w 1298"/>
                  <a:gd name="T93" fmla="*/ 402 h 644"/>
                  <a:gd name="T94" fmla="*/ 350 w 1298"/>
                  <a:gd name="T95" fmla="*/ 390 h 644"/>
                  <a:gd name="T96" fmla="*/ 350 w 1298"/>
                  <a:gd name="T97" fmla="*/ 378 h 644"/>
                  <a:gd name="T98" fmla="*/ 386 w 1298"/>
                  <a:gd name="T99" fmla="*/ 328 h 644"/>
                  <a:gd name="T100" fmla="*/ 456 w 1298"/>
                  <a:gd name="T101" fmla="*/ 276 h 644"/>
                  <a:gd name="T102" fmla="*/ 640 w 1298"/>
                  <a:gd name="T103" fmla="*/ 152 h 644"/>
                  <a:gd name="T104" fmla="*/ 752 w 1298"/>
                  <a:gd name="T105" fmla="*/ 84 h 644"/>
                  <a:gd name="T106" fmla="*/ 790 w 1298"/>
                  <a:gd name="T107" fmla="*/ 64 h 644"/>
                  <a:gd name="T108" fmla="*/ 810 w 1298"/>
                  <a:gd name="T109" fmla="*/ 58 h 644"/>
                  <a:gd name="T110" fmla="*/ 902 w 1298"/>
                  <a:gd name="T111" fmla="*/ 40 h 644"/>
                  <a:gd name="T112" fmla="*/ 1074 w 1298"/>
                  <a:gd name="T113" fmla="*/ 20 h 644"/>
                  <a:gd name="T114" fmla="*/ 1298 w 1298"/>
                  <a:gd name="T115"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98" h="644">
                    <a:moveTo>
                      <a:pt x="194" y="302"/>
                    </a:moveTo>
                    <a:lnTo>
                      <a:pt x="194" y="302"/>
                    </a:lnTo>
                    <a:lnTo>
                      <a:pt x="186" y="316"/>
                    </a:lnTo>
                    <a:lnTo>
                      <a:pt x="168" y="354"/>
                    </a:lnTo>
                    <a:lnTo>
                      <a:pt x="154" y="378"/>
                    </a:lnTo>
                    <a:lnTo>
                      <a:pt x="138" y="404"/>
                    </a:lnTo>
                    <a:lnTo>
                      <a:pt x="120" y="430"/>
                    </a:lnTo>
                    <a:lnTo>
                      <a:pt x="98" y="456"/>
                    </a:lnTo>
                    <a:lnTo>
                      <a:pt x="98" y="456"/>
                    </a:lnTo>
                    <a:lnTo>
                      <a:pt x="88" y="468"/>
                    </a:lnTo>
                    <a:lnTo>
                      <a:pt x="82" y="480"/>
                    </a:lnTo>
                    <a:lnTo>
                      <a:pt x="74" y="492"/>
                    </a:lnTo>
                    <a:lnTo>
                      <a:pt x="70" y="496"/>
                    </a:lnTo>
                    <a:lnTo>
                      <a:pt x="66" y="500"/>
                    </a:lnTo>
                    <a:lnTo>
                      <a:pt x="66" y="500"/>
                    </a:lnTo>
                    <a:lnTo>
                      <a:pt x="52" y="510"/>
                    </a:lnTo>
                    <a:lnTo>
                      <a:pt x="42" y="520"/>
                    </a:lnTo>
                    <a:lnTo>
                      <a:pt x="34" y="532"/>
                    </a:lnTo>
                    <a:lnTo>
                      <a:pt x="28" y="542"/>
                    </a:lnTo>
                    <a:lnTo>
                      <a:pt x="22" y="552"/>
                    </a:lnTo>
                    <a:lnTo>
                      <a:pt x="16" y="558"/>
                    </a:lnTo>
                    <a:lnTo>
                      <a:pt x="14" y="558"/>
                    </a:lnTo>
                    <a:lnTo>
                      <a:pt x="10" y="558"/>
                    </a:lnTo>
                    <a:lnTo>
                      <a:pt x="0" y="556"/>
                    </a:lnTo>
                    <a:lnTo>
                      <a:pt x="0" y="556"/>
                    </a:lnTo>
                    <a:lnTo>
                      <a:pt x="4" y="562"/>
                    </a:lnTo>
                    <a:lnTo>
                      <a:pt x="4" y="562"/>
                    </a:lnTo>
                    <a:lnTo>
                      <a:pt x="10" y="574"/>
                    </a:lnTo>
                    <a:lnTo>
                      <a:pt x="18" y="584"/>
                    </a:lnTo>
                    <a:lnTo>
                      <a:pt x="18" y="584"/>
                    </a:lnTo>
                    <a:lnTo>
                      <a:pt x="18" y="586"/>
                    </a:lnTo>
                    <a:lnTo>
                      <a:pt x="16" y="590"/>
                    </a:lnTo>
                    <a:lnTo>
                      <a:pt x="10" y="600"/>
                    </a:lnTo>
                    <a:lnTo>
                      <a:pt x="8" y="606"/>
                    </a:lnTo>
                    <a:lnTo>
                      <a:pt x="8" y="612"/>
                    </a:lnTo>
                    <a:lnTo>
                      <a:pt x="8" y="616"/>
                    </a:lnTo>
                    <a:lnTo>
                      <a:pt x="12" y="618"/>
                    </a:lnTo>
                    <a:lnTo>
                      <a:pt x="12" y="618"/>
                    </a:lnTo>
                    <a:lnTo>
                      <a:pt x="24" y="616"/>
                    </a:lnTo>
                    <a:lnTo>
                      <a:pt x="34" y="614"/>
                    </a:lnTo>
                    <a:lnTo>
                      <a:pt x="42" y="612"/>
                    </a:lnTo>
                    <a:lnTo>
                      <a:pt x="46" y="612"/>
                    </a:lnTo>
                    <a:lnTo>
                      <a:pt x="46" y="614"/>
                    </a:lnTo>
                    <a:lnTo>
                      <a:pt x="46" y="614"/>
                    </a:lnTo>
                    <a:lnTo>
                      <a:pt x="48" y="616"/>
                    </a:lnTo>
                    <a:lnTo>
                      <a:pt x="46" y="618"/>
                    </a:lnTo>
                    <a:lnTo>
                      <a:pt x="44" y="620"/>
                    </a:lnTo>
                    <a:lnTo>
                      <a:pt x="44" y="626"/>
                    </a:lnTo>
                    <a:lnTo>
                      <a:pt x="44" y="626"/>
                    </a:lnTo>
                    <a:lnTo>
                      <a:pt x="44" y="632"/>
                    </a:lnTo>
                    <a:lnTo>
                      <a:pt x="48" y="638"/>
                    </a:lnTo>
                    <a:lnTo>
                      <a:pt x="50" y="640"/>
                    </a:lnTo>
                    <a:lnTo>
                      <a:pt x="54" y="644"/>
                    </a:lnTo>
                    <a:lnTo>
                      <a:pt x="54" y="644"/>
                    </a:lnTo>
                    <a:lnTo>
                      <a:pt x="58" y="642"/>
                    </a:lnTo>
                    <a:lnTo>
                      <a:pt x="60" y="638"/>
                    </a:lnTo>
                    <a:lnTo>
                      <a:pt x="60" y="626"/>
                    </a:lnTo>
                    <a:lnTo>
                      <a:pt x="60" y="626"/>
                    </a:lnTo>
                    <a:lnTo>
                      <a:pt x="60" y="612"/>
                    </a:lnTo>
                    <a:lnTo>
                      <a:pt x="62" y="608"/>
                    </a:lnTo>
                    <a:lnTo>
                      <a:pt x="64" y="606"/>
                    </a:lnTo>
                    <a:lnTo>
                      <a:pt x="64" y="606"/>
                    </a:lnTo>
                    <a:lnTo>
                      <a:pt x="70" y="604"/>
                    </a:lnTo>
                    <a:lnTo>
                      <a:pt x="74" y="604"/>
                    </a:lnTo>
                    <a:lnTo>
                      <a:pt x="86" y="608"/>
                    </a:lnTo>
                    <a:lnTo>
                      <a:pt x="86" y="608"/>
                    </a:lnTo>
                    <a:lnTo>
                      <a:pt x="98" y="608"/>
                    </a:lnTo>
                    <a:lnTo>
                      <a:pt x="118" y="606"/>
                    </a:lnTo>
                    <a:lnTo>
                      <a:pt x="148" y="602"/>
                    </a:lnTo>
                    <a:lnTo>
                      <a:pt x="182" y="596"/>
                    </a:lnTo>
                    <a:lnTo>
                      <a:pt x="218" y="586"/>
                    </a:lnTo>
                    <a:lnTo>
                      <a:pt x="256" y="574"/>
                    </a:lnTo>
                    <a:lnTo>
                      <a:pt x="274" y="566"/>
                    </a:lnTo>
                    <a:lnTo>
                      <a:pt x="290" y="558"/>
                    </a:lnTo>
                    <a:lnTo>
                      <a:pt x="306" y="550"/>
                    </a:lnTo>
                    <a:lnTo>
                      <a:pt x="318" y="540"/>
                    </a:lnTo>
                    <a:lnTo>
                      <a:pt x="318" y="540"/>
                    </a:lnTo>
                    <a:lnTo>
                      <a:pt x="328" y="528"/>
                    </a:lnTo>
                    <a:lnTo>
                      <a:pt x="346" y="498"/>
                    </a:lnTo>
                    <a:lnTo>
                      <a:pt x="354" y="480"/>
                    </a:lnTo>
                    <a:lnTo>
                      <a:pt x="362" y="464"/>
                    </a:lnTo>
                    <a:lnTo>
                      <a:pt x="366" y="448"/>
                    </a:lnTo>
                    <a:lnTo>
                      <a:pt x="366" y="442"/>
                    </a:lnTo>
                    <a:lnTo>
                      <a:pt x="366" y="436"/>
                    </a:lnTo>
                    <a:lnTo>
                      <a:pt x="366" y="436"/>
                    </a:lnTo>
                    <a:lnTo>
                      <a:pt x="368" y="422"/>
                    </a:lnTo>
                    <a:lnTo>
                      <a:pt x="368" y="412"/>
                    </a:lnTo>
                    <a:lnTo>
                      <a:pt x="368" y="410"/>
                    </a:lnTo>
                    <a:lnTo>
                      <a:pt x="366" y="406"/>
                    </a:lnTo>
                    <a:lnTo>
                      <a:pt x="366" y="406"/>
                    </a:lnTo>
                    <a:lnTo>
                      <a:pt x="362" y="406"/>
                    </a:lnTo>
                    <a:lnTo>
                      <a:pt x="360" y="406"/>
                    </a:lnTo>
                    <a:lnTo>
                      <a:pt x="356" y="402"/>
                    </a:lnTo>
                    <a:lnTo>
                      <a:pt x="356" y="402"/>
                    </a:lnTo>
                    <a:lnTo>
                      <a:pt x="352" y="396"/>
                    </a:lnTo>
                    <a:lnTo>
                      <a:pt x="350" y="390"/>
                    </a:lnTo>
                    <a:lnTo>
                      <a:pt x="348" y="384"/>
                    </a:lnTo>
                    <a:lnTo>
                      <a:pt x="350" y="378"/>
                    </a:lnTo>
                    <a:lnTo>
                      <a:pt x="350" y="378"/>
                    </a:lnTo>
                    <a:lnTo>
                      <a:pt x="386" y="328"/>
                    </a:lnTo>
                    <a:lnTo>
                      <a:pt x="386" y="328"/>
                    </a:lnTo>
                    <a:lnTo>
                      <a:pt x="456" y="276"/>
                    </a:lnTo>
                    <a:lnTo>
                      <a:pt x="576" y="196"/>
                    </a:lnTo>
                    <a:lnTo>
                      <a:pt x="640" y="152"/>
                    </a:lnTo>
                    <a:lnTo>
                      <a:pt x="700" y="114"/>
                    </a:lnTo>
                    <a:lnTo>
                      <a:pt x="752" y="84"/>
                    </a:lnTo>
                    <a:lnTo>
                      <a:pt x="774" y="72"/>
                    </a:lnTo>
                    <a:lnTo>
                      <a:pt x="790" y="64"/>
                    </a:lnTo>
                    <a:lnTo>
                      <a:pt x="790" y="64"/>
                    </a:lnTo>
                    <a:lnTo>
                      <a:pt x="810" y="58"/>
                    </a:lnTo>
                    <a:lnTo>
                      <a:pt x="834" y="52"/>
                    </a:lnTo>
                    <a:lnTo>
                      <a:pt x="902" y="40"/>
                    </a:lnTo>
                    <a:lnTo>
                      <a:pt x="986" y="30"/>
                    </a:lnTo>
                    <a:lnTo>
                      <a:pt x="1074" y="20"/>
                    </a:lnTo>
                    <a:lnTo>
                      <a:pt x="1230" y="6"/>
                    </a:lnTo>
                    <a:lnTo>
                      <a:pt x="1298"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5" name="Freeform 58"/>
              <p:cNvSpPr>
                <a:spLocks/>
              </p:cNvSpPr>
              <p:nvPr/>
            </p:nvSpPr>
            <p:spPr bwMode="auto">
              <a:xfrm>
                <a:off x="9637632" y="3047262"/>
                <a:ext cx="686941" cy="538336"/>
              </a:xfrm>
              <a:custGeom>
                <a:avLst/>
                <a:gdLst>
                  <a:gd name="T0" fmla="*/ 190 w 348"/>
                  <a:gd name="T1" fmla="*/ 0 h 266"/>
                  <a:gd name="T2" fmla="*/ 196 w 348"/>
                  <a:gd name="T3" fmla="*/ 74 h 266"/>
                  <a:gd name="T4" fmla="*/ 200 w 348"/>
                  <a:gd name="T5" fmla="*/ 82 h 266"/>
                  <a:gd name="T6" fmla="*/ 216 w 348"/>
                  <a:gd name="T7" fmla="*/ 100 h 266"/>
                  <a:gd name="T8" fmla="*/ 226 w 348"/>
                  <a:gd name="T9" fmla="*/ 104 h 266"/>
                  <a:gd name="T10" fmla="*/ 238 w 348"/>
                  <a:gd name="T11" fmla="*/ 102 h 266"/>
                  <a:gd name="T12" fmla="*/ 264 w 348"/>
                  <a:gd name="T13" fmla="*/ 92 h 266"/>
                  <a:gd name="T14" fmla="*/ 278 w 348"/>
                  <a:gd name="T15" fmla="*/ 82 h 266"/>
                  <a:gd name="T16" fmla="*/ 304 w 348"/>
                  <a:gd name="T17" fmla="*/ 68 h 266"/>
                  <a:gd name="T18" fmla="*/ 328 w 348"/>
                  <a:gd name="T19" fmla="*/ 60 h 266"/>
                  <a:gd name="T20" fmla="*/ 344 w 348"/>
                  <a:gd name="T21" fmla="*/ 56 h 266"/>
                  <a:gd name="T22" fmla="*/ 348 w 348"/>
                  <a:gd name="T23" fmla="*/ 58 h 266"/>
                  <a:gd name="T24" fmla="*/ 346 w 348"/>
                  <a:gd name="T25" fmla="*/ 62 h 266"/>
                  <a:gd name="T26" fmla="*/ 330 w 348"/>
                  <a:gd name="T27" fmla="*/ 78 h 266"/>
                  <a:gd name="T28" fmla="*/ 322 w 348"/>
                  <a:gd name="T29" fmla="*/ 88 h 266"/>
                  <a:gd name="T30" fmla="*/ 294 w 348"/>
                  <a:gd name="T31" fmla="*/ 120 h 266"/>
                  <a:gd name="T32" fmla="*/ 268 w 348"/>
                  <a:gd name="T33" fmla="*/ 144 h 266"/>
                  <a:gd name="T34" fmla="*/ 264 w 348"/>
                  <a:gd name="T35" fmla="*/ 148 h 266"/>
                  <a:gd name="T36" fmla="*/ 226 w 348"/>
                  <a:gd name="T37" fmla="*/ 176 h 266"/>
                  <a:gd name="T38" fmla="*/ 198 w 348"/>
                  <a:gd name="T39" fmla="*/ 194 h 266"/>
                  <a:gd name="T40" fmla="*/ 176 w 348"/>
                  <a:gd name="T41" fmla="*/ 200 h 266"/>
                  <a:gd name="T42" fmla="*/ 130 w 348"/>
                  <a:gd name="T43" fmla="*/ 196 h 266"/>
                  <a:gd name="T44" fmla="*/ 110 w 348"/>
                  <a:gd name="T45" fmla="*/ 198 h 266"/>
                  <a:gd name="T46" fmla="*/ 110 w 348"/>
                  <a:gd name="T47" fmla="*/ 202 h 266"/>
                  <a:gd name="T48" fmla="*/ 116 w 348"/>
                  <a:gd name="T49" fmla="*/ 204 h 266"/>
                  <a:gd name="T50" fmla="*/ 122 w 348"/>
                  <a:gd name="T51" fmla="*/ 224 h 266"/>
                  <a:gd name="T52" fmla="*/ 120 w 348"/>
                  <a:gd name="T53" fmla="*/ 240 h 266"/>
                  <a:gd name="T54" fmla="*/ 112 w 348"/>
                  <a:gd name="T55" fmla="*/ 264 h 266"/>
                  <a:gd name="T56" fmla="*/ 86 w 348"/>
                  <a:gd name="T57" fmla="*/ 266 h 266"/>
                  <a:gd name="T58" fmla="*/ 58 w 348"/>
                  <a:gd name="T59" fmla="*/ 264 h 266"/>
                  <a:gd name="T60" fmla="*/ 56 w 348"/>
                  <a:gd name="T61" fmla="*/ 262 h 266"/>
                  <a:gd name="T62" fmla="*/ 46 w 348"/>
                  <a:gd name="T63" fmla="*/ 258 h 266"/>
                  <a:gd name="T64" fmla="*/ 0 w 348"/>
                  <a:gd name="T65" fmla="*/ 25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8" h="266">
                    <a:moveTo>
                      <a:pt x="190" y="0"/>
                    </a:moveTo>
                    <a:lnTo>
                      <a:pt x="190" y="0"/>
                    </a:lnTo>
                    <a:lnTo>
                      <a:pt x="194" y="34"/>
                    </a:lnTo>
                    <a:lnTo>
                      <a:pt x="196" y="74"/>
                    </a:lnTo>
                    <a:lnTo>
                      <a:pt x="196" y="74"/>
                    </a:lnTo>
                    <a:lnTo>
                      <a:pt x="200" y="82"/>
                    </a:lnTo>
                    <a:lnTo>
                      <a:pt x="206" y="92"/>
                    </a:lnTo>
                    <a:lnTo>
                      <a:pt x="216" y="100"/>
                    </a:lnTo>
                    <a:lnTo>
                      <a:pt x="222" y="104"/>
                    </a:lnTo>
                    <a:lnTo>
                      <a:pt x="226" y="104"/>
                    </a:lnTo>
                    <a:lnTo>
                      <a:pt x="226" y="104"/>
                    </a:lnTo>
                    <a:lnTo>
                      <a:pt x="238" y="102"/>
                    </a:lnTo>
                    <a:lnTo>
                      <a:pt x="250" y="98"/>
                    </a:lnTo>
                    <a:lnTo>
                      <a:pt x="264" y="92"/>
                    </a:lnTo>
                    <a:lnTo>
                      <a:pt x="278" y="82"/>
                    </a:lnTo>
                    <a:lnTo>
                      <a:pt x="278" y="82"/>
                    </a:lnTo>
                    <a:lnTo>
                      <a:pt x="290" y="74"/>
                    </a:lnTo>
                    <a:lnTo>
                      <a:pt x="304" y="68"/>
                    </a:lnTo>
                    <a:lnTo>
                      <a:pt x="318" y="62"/>
                    </a:lnTo>
                    <a:lnTo>
                      <a:pt x="328" y="60"/>
                    </a:lnTo>
                    <a:lnTo>
                      <a:pt x="328" y="60"/>
                    </a:lnTo>
                    <a:lnTo>
                      <a:pt x="344" y="56"/>
                    </a:lnTo>
                    <a:lnTo>
                      <a:pt x="348" y="56"/>
                    </a:lnTo>
                    <a:lnTo>
                      <a:pt x="348" y="58"/>
                    </a:lnTo>
                    <a:lnTo>
                      <a:pt x="348" y="58"/>
                    </a:lnTo>
                    <a:lnTo>
                      <a:pt x="346" y="62"/>
                    </a:lnTo>
                    <a:lnTo>
                      <a:pt x="338" y="70"/>
                    </a:lnTo>
                    <a:lnTo>
                      <a:pt x="330" y="78"/>
                    </a:lnTo>
                    <a:lnTo>
                      <a:pt x="322" y="88"/>
                    </a:lnTo>
                    <a:lnTo>
                      <a:pt x="322" y="88"/>
                    </a:lnTo>
                    <a:lnTo>
                      <a:pt x="312" y="102"/>
                    </a:lnTo>
                    <a:lnTo>
                      <a:pt x="294" y="120"/>
                    </a:lnTo>
                    <a:lnTo>
                      <a:pt x="276" y="138"/>
                    </a:lnTo>
                    <a:lnTo>
                      <a:pt x="268" y="144"/>
                    </a:lnTo>
                    <a:lnTo>
                      <a:pt x="264" y="148"/>
                    </a:lnTo>
                    <a:lnTo>
                      <a:pt x="264" y="148"/>
                    </a:lnTo>
                    <a:lnTo>
                      <a:pt x="250" y="156"/>
                    </a:lnTo>
                    <a:lnTo>
                      <a:pt x="226" y="176"/>
                    </a:lnTo>
                    <a:lnTo>
                      <a:pt x="212" y="184"/>
                    </a:lnTo>
                    <a:lnTo>
                      <a:pt x="198" y="194"/>
                    </a:lnTo>
                    <a:lnTo>
                      <a:pt x="186" y="198"/>
                    </a:lnTo>
                    <a:lnTo>
                      <a:pt x="176" y="200"/>
                    </a:lnTo>
                    <a:lnTo>
                      <a:pt x="176" y="200"/>
                    </a:lnTo>
                    <a:lnTo>
                      <a:pt x="130" y="196"/>
                    </a:lnTo>
                    <a:lnTo>
                      <a:pt x="112" y="196"/>
                    </a:lnTo>
                    <a:lnTo>
                      <a:pt x="110" y="198"/>
                    </a:lnTo>
                    <a:lnTo>
                      <a:pt x="110" y="202"/>
                    </a:lnTo>
                    <a:lnTo>
                      <a:pt x="110" y="202"/>
                    </a:lnTo>
                    <a:lnTo>
                      <a:pt x="112" y="202"/>
                    </a:lnTo>
                    <a:lnTo>
                      <a:pt x="116" y="204"/>
                    </a:lnTo>
                    <a:lnTo>
                      <a:pt x="120" y="210"/>
                    </a:lnTo>
                    <a:lnTo>
                      <a:pt x="122" y="224"/>
                    </a:lnTo>
                    <a:lnTo>
                      <a:pt x="122" y="224"/>
                    </a:lnTo>
                    <a:lnTo>
                      <a:pt x="120" y="240"/>
                    </a:lnTo>
                    <a:lnTo>
                      <a:pt x="118" y="252"/>
                    </a:lnTo>
                    <a:lnTo>
                      <a:pt x="112" y="264"/>
                    </a:lnTo>
                    <a:lnTo>
                      <a:pt x="112" y="264"/>
                    </a:lnTo>
                    <a:lnTo>
                      <a:pt x="86" y="266"/>
                    </a:lnTo>
                    <a:lnTo>
                      <a:pt x="66" y="264"/>
                    </a:lnTo>
                    <a:lnTo>
                      <a:pt x="58" y="264"/>
                    </a:lnTo>
                    <a:lnTo>
                      <a:pt x="56" y="262"/>
                    </a:lnTo>
                    <a:lnTo>
                      <a:pt x="56" y="262"/>
                    </a:lnTo>
                    <a:lnTo>
                      <a:pt x="52" y="260"/>
                    </a:lnTo>
                    <a:lnTo>
                      <a:pt x="46" y="258"/>
                    </a:lnTo>
                    <a:lnTo>
                      <a:pt x="26" y="258"/>
                    </a:lnTo>
                    <a:lnTo>
                      <a:pt x="0" y="258"/>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87" name="Freeform 60"/>
            <p:cNvSpPr>
              <a:spLocks/>
            </p:cNvSpPr>
            <p:nvPr/>
          </p:nvSpPr>
          <p:spPr bwMode="auto">
            <a:xfrm>
              <a:off x="9155984" y="3532978"/>
              <a:ext cx="3035962" cy="2027866"/>
            </a:xfrm>
            <a:custGeom>
              <a:avLst/>
              <a:gdLst>
                <a:gd name="T0" fmla="*/ 28 w 1538"/>
                <a:gd name="T1" fmla="*/ 374 h 1002"/>
                <a:gd name="T2" fmla="*/ 44 w 1538"/>
                <a:gd name="T3" fmla="*/ 388 h 1002"/>
                <a:gd name="T4" fmla="*/ 60 w 1538"/>
                <a:gd name="T5" fmla="*/ 426 h 1002"/>
                <a:gd name="T6" fmla="*/ 54 w 1538"/>
                <a:gd name="T7" fmla="*/ 472 h 1002"/>
                <a:gd name="T8" fmla="*/ 40 w 1538"/>
                <a:gd name="T9" fmla="*/ 466 h 1002"/>
                <a:gd name="T10" fmla="*/ 30 w 1538"/>
                <a:gd name="T11" fmla="*/ 478 h 1002"/>
                <a:gd name="T12" fmla="*/ 34 w 1538"/>
                <a:gd name="T13" fmla="*/ 534 h 1002"/>
                <a:gd name="T14" fmla="*/ 64 w 1538"/>
                <a:gd name="T15" fmla="*/ 700 h 1002"/>
                <a:gd name="T16" fmla="*/ 92 w 1538"/>
                <a:gd name="T17" fmla="*/ 784 h 1002"/>
                <a:gd name="T18" fmla="*/ 126 w 1538"/>
                <a:gd name="T19" fmla="*/ 846 h 1002"/>
                <a:gd name="T20" fmla="*/ 192 w 1538"/>
                <a:gd name="T21" fmla="*/ 928 h 1002"/>
                <a:gd name="T22" fmla="*/ 208 w 1538"/>
                <a:gd name="T23" fmla="*/ 946 h 1002"/>
                <a:gd name="T24" fmla="*/ 240 w 1538"/>
                <a:gd name="T25" fmla="*/ 960 h 1002"/>
                <a:gd name="T26" fmla="*/ 272 w 1538"/>
                <a:gd name="T27" fmla="*/ 954 h 1002"/>
                <a:gd name="T28" fmla="*/ 310 w 1538"/>
                <a:gd name="T29" fmla="*/ 934 h 1002"/>
                <a:gd name="T30" fmla="*/ 404 w 1538"/>
                <a:gd name="T31" fmla="*/ 898 h 1002"/>
                <a:gd name="T32" fmla="*/ 436 w 1538"/>
                <a:gd name="T33" fmla="*/ 894 h 1002"/>
                <a:gd name="T34" fmla="*/ 534 w 1538"/>
                <a:gd name="T35" fmla="*/ 908 h 1002"/>
                <a:gd name="T36" fmla="*/ 604 w 1538"/>
                <a:gd name="T37" fmla="*/ 926 h 1002"/>
                <a:gd name="T38" fmla="*/ 664 w 1538"/>
                <a:gd name="T39" fmla="*/ 950 h 1002"/>
                <a:gd name="T40" fmla="*/ 710 w 1538"/>
                <a:gd name="T41" fmla="*/ 994 h 1002"/>
                <a:gd name="T42" fmla="*/ 724 w 1538"/>
                <a:gd name="T43" fmla="*/ 1000 h 1002"/>
                <a:gd name="T44" fmla="*/ 744 w 1538"/>
                <a:gd name="T45" fmla="*/ 972 h 1002"/>
                <a:gd name="T46" fmla="*/ 764 w 1538"/>
                <a:gd name="T47" fmla="*/ 960 h 1002"/>
                <a:gd name="T48" fmla="*/ 772 w 1538"/>
                <a:gd name="T49" fmla="*/ 966 h 1002"/>
                <a:gd name="T50" fmla="*/ 776 w 1538"/>
                <a:gd name="T51" fmla="*/ 970 h 1002"/>
                <a:gd name="T52" fmla="*/ 806 w 1538"/>
                <a:gd name="T53" fmla="*/ 940 h 1002"/>
                <a:gd name="T54" fmla="*/ 818 w 1538"/>
                <a:gd name="T55" fmla="*/ 932 h 1002"/>
                <a:gd name="T56" fmla="*/ 854 w 1538"/>
                <a:gd name="T57" fmla="*/ 926 h 1002"/>
                <a:gd name="T58" fmla="*/ 900 w 1538"/>
                <a:gd name="T59" fmla="*/ 864 h 1002"/>
                <a:gd name="T60" fmla="*/ 938 w 1538"/>
                <a:gd name="T61" fmla="*/ 792 h 1002"/>
                <a:gd name="T62" fmla="*/ 968 w 1538"/>
                <a:gd name="T63" fmla="*/ 696 h 1002"/>
                <a:gd name="T64" fmla="*/ 978 w 1538"/>
                <a:gd name="T65" fmla="*/ 578 h 1002"/>
                <a:gd name="T66" fmla="*/ 968 w 1538"/>
                <a:gd name="T67" fmla="*/ 492 h 1002"/>
                <a:gd name="T68" fmla="*/ 932 w 1538"/>
                <a:gd name="T69" fmla="*/ 380 h 1002"/>
                <a:gd name="T70" fmla="*/ 882 w 1538"/>
                <a:gd name="T71" fmla="*/ 296 h 1002"/>
                <a:gd name="T72" fmla="*/ 832 w 1538"/>
                <a:gd name="T73" fmla="*/ 238 h 1002"/>
                <a:gd name="T74" fmla="*/ 776 w 1538"/>
                <a:gd name="T75" fmla="*/ 194 h 1002"/>
                <a:gd name="T76" fmla="*/ 764 w 1538"/>
                <a:gd name="T77" fmla="*/ 200 h 1002"/>
                <a:gd name="T78" fmla="*/ 740 w 1538"/>
                <a:gd name="T79" fmla="*/ 200 h 1002"/>
                <a:gd name="T80" fmla="*/ 716 w 1538"/>
                <a:gd name="T81" fmla="*/ 180 h 1002"/>
                <a:gd name="T82" fmla="*/ 710 w 1538"/>
                <a:gd name="T83" fmla="*/ 160 h 1002"/>
                <a:gd name="T84" fmla="*/ 744 w 1538"/>
                <a:gd name="T85" fmla="*/ 128 h 1002"/>
                <a:gd name="T86" fmla="*/ 762 w 1538"/>
                <a:gd name="T87" fmla="*/ 120 h 1002"/>
                <a:gd name="T88" fmla="*/ 886 w 1538"/>
                <a:gd name="T89" fmla="*/ 114 h 1002"/>
                <a:gd name="T90" fmla="*/ 1026 w 1538"/>
                <a:gd name="T91" fmla="*/ 58 h 1002"/>
                <a:gd name="T92" fmla="*/ 1160 w 1538"/>
                <a:gd name="T93" fmla="*/ 6 h 1002"/>
                <a:gd name="T94" fmla="*/ 1412 w 1538"/>
                <a:gd name="T95" fmla="*/ 0 h 1002"/>
                <a:gd name="T96" fmla="*/ 1530 w 1538"/>
                <a:gd name="T97" fmla="*/ 8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38" h="1002">
                  <a:moveTo>
                    <a:pt x="0" y="358"/>
                  </a:moveTo>
                  <a:lnTo>
                    <a:pt x="0" y="358"/>
                  </a:lnTo>
                  <a:lnTo>
                    <a:pt x="28" y="374"/>
                  </a:lnTo>
                  <a:lnTo>
                    <a:pt x="28" y="374"/>
                  </a:lnTo>
                  <a:lnTo>
                    <a:pt x="38" y="380"/>
                  </a:lnTo>
                  <a:lnTo>
                    <a:pt x="44" y="388"/>
                  </a:lnTo>
                  <a:lnTo>
                    <a:pt x="52" y="398"/>
                  </a:lnTo>
                  <a:lnTo>
                    <a:pt x="56" y="410"/>
                  </a:lnTo>
                  <a:lnTo>
                    <a:pt x="60" y="426"/>
                  </a:lnTo>
                  <a:lnTo>
                    <a:pt x="58" y="446"/>
                  </a:lnTo>
                  <a:lnTo>
                    <a:pt x="54" y="472"/>
                  </a:lnTo>
                  <a:lnTo>
                    <a:pt x="54" y="472"/>
                  </a:lnTo>
                  <a:lnTo>
                    <a:pt x="50" y="470"/>
                  </a:lnTo>
                  <a:lnTo>
                    <a:pt x="44" y="468"/>
                  </a:lnTo>
                  <a:lnTo>
                    <a:pt x="40" y="466"/>
                  </a:lnTo>
                  <a:lnTo>
                    <a:pt x="36" y="468"/>
                  </a:lnTo>
                  <a:lnTo>
                    <a:pt x="32" y="472"/>
                  </a:lnTo>
                  <a:lnTo>
                    <a:pt x="30" y="478"/>
                  </a:lnTo>
                  <a:lnTo>
                    <a:pt x="30" y="478"/>
                  </a:lnTo>
                  <a:lnTo>
                    <a:pt x="30" y="498"/>
                  </a:lnTo>
                  <a:lnTo>
                    <a:pt x="34" y="534"/>
                  </a:lnTo>
                  <a:lnTo>
                    <a:pt x="40" y="584"/>
                  </a:lnTo>
                  <a:lnTo>
                    <a:pt x="50" y="640"/>
                  </a:lnTo>
                  <a:lnTo>
                    <a:pt x="64" y="700"/>
                  </a:lnTo>
                  <a:lnTo>
                    <a:pt x="72" y="730"/>
                  </a:lnTo>
                  <a:lnTo>
                    <a:pt x="82" y="758"/>
                  </a:lnTo>
                  <a:lnTo>
                    <a:pt x="92" y="784"/>
                  </a:lnTo>
                  <a:lnTo>
                    <a:pt x="102" y="808"/>
                  </a:lnTo>
                  <a:lnTo>
                    <a:pt x="114" y="828"/>
                  </a:lnTo>
                  <a:lnTo>
                    <a:pt x="126" y="846"/>
                  </a:lnTo>
                  <a:lnTo>
                    <a:pt x="126" y="846"/>
                  </a:lnTo>
                  <a:lnTo>
                    <a:pt x="164" y="892"/>
                  </a:lnTo>
                  <a:lnTo>
                    <a:pt x="192" y="928"/>
                  </a:lnTo>
                  <a:lnTo>
                    <a:pt x="192" y="928"/>
                  </a:lnTo>
                  <a:lnTo>
                    <a:pt x="198" y="938"/>
                  </a:lnTo>
                  <a:lnTo>
                    <a:pt x="208" y="946"/>
                  </a:lnTo>
                  <a:lnTo>
                    <a:pt x="218" y="952"/>
                  </a:lnTo>
                  <a:lnTo>
                    <a:pt x="230" y="958"/>
                  </a:lnTo>
                  <a:lnTo>
                    <a:pt x="240" y="960"/>
                  </a:lnTo>
                  <a:lnTo>
                    <a:pt x="252" y="962"/>
                  </a:lnTo>
                  <a:lnTo>
                    <a:pt x="264" y="960"/>
                  </a:lnTo>
                  <a:lnTo>
                    <a:pt x="272" y="954"/>
                  </a:lnTo>
                  <a:lnTo>
                    <a:pt x="272" y="954"/>
                  </a:lnTo>
                  <a:lnTo>
                    <a:pt x="290" y="944"/>
                  </a:lnTo>
                  <a:lnTo>
                    <a:pt x="310" y="934"/>
                  </a:lnTo>
                  <a:lnTo>
                    <a:pt x="334" y="922"/>
                  </a:lnTo>
                  <a:lnTo>
                    <a:pt x="358" y="914"/>
                  </a:lnTo>
                  <a:lnTo>
                    <a:pt x="404" y="898"/>
                  </a:lnTo>
                  <a:lnTo>
                    <a:pt x="422" y="894"/>
                  </a:lnTo>
                  <a:lnTo>
                    <a:pt x="436" y="894"/>
                  </a:lnTo>
                  <a:lnTo>
                    <a:pt x="436" y="894"/>
                  </a:lnTo>
                  <a:lnTo>
                    <a:pt x="456" y="894"/>
                  </a:lnTo>
                  <a:lnTo>
                    <a:pt x="480" y="898"/>
                  </a:lnTo>
                  <a:lnTo>
                    <a:pt x="534" y="908"/>
                  </a:lnTo>
                  <a:lnTo>
                    <a:pt x="580" y="918"/>
                  </a:lnTo>
                  <a:lnTo>
                    <a:pt x="604" y="926"/>
                  </a:lnTo>
                  <a:lnTo>
                    <a:pt x="604" y="926"/>
                  </a:lnTo>
                  <a:lnTo>
                    <a:pt x="634" y="938"/>
                  </a:lnTo>
                  <a:lnTo>
                    <a:pt x="664" y="950"/>
                  </a:lnTo>
                  <a:lnTo>
                    <a:pt x="664" y="950"/>
                  </a:lnTo>
                  <a:lnTo>
                    <a:pt x="676" y="960"/>
                  </a:lnTo>
                  <a:lnTo>
                    <a:pt x="694" y="978"/>
                  </a:lnTo>
                  <a:lnTo>
                    <a:pt x="710" y="994"/>
                  </a:lnTo>
                  <a:lnTo>
                    <a:pt x="720" y="1002"/>
                  </a:lnTo>
                  <a:lnTo>
                    <a:pt x="720" y="1002"/>
                  </a:lnTo>
                  <a:lnTo>
                    <a:pt x="724" y="1000"/>
                  </a:lnTo>
                  <a:lnTo>
                    <a:pt x="728" y="996"/>
                  </a:lnTo>
                  <a:lnTo>
                    <a:pt x="738" y="980"/>
                  </a:lnTo>
                  <a:lnTo>
                    <a:pt x="744" y="972"/>
                  </a:lnTo>
                  <a:lnTo>
                    <a:pt x="752" y="964"/>
                  </a:lnTo>
                  <a:lnTo>
                    <a:pt x="758" y="960"/>
                  </a:lnTo>
                  <a:lnTo>
                    <a:pt x="764" y="960"/>
                  </a:lnTo>
                  <a:lnTo>
                    <a:pt x="764" y="960"/>
                  </a:lnTo>
                  <a:lnTo>
                    <a:pt x="768" y="962"/>
                  </a:lnTo>
                  <a:lnTo>
                    <a:pt x="772" y="966"/>
                  </a:lnTo>
                  <a:lnTo>
                    <a:pt x="774" y="968"/>
                  </a:lnTo>
                  <a:lnTo>
                    <a:pt x="776" y="970"/>
                  </a:lnTo>
                  <a:lnTo>
                    <a:pt x="776" y="970"/>
                  </a:lnTo>
                  <a:lnTo>
                    <a:pt x="782" y="966"/>
                  </a:lnTo>
                  <a:lnTo>
                    <a:pt x="788" y="960"/>
                  </a:lnTo>
                  <a:lnTo>
                    <a:pt x="806" y="940"/>
                  </a:lnTo>
                  <a:lnTo>
                    <a:pt x="806" y="940"/>
                  </a:lnTo>
                  <a:lnTo>
                    <a:pt x="812" y="936"/>
                  </a:lnTo>
                  <a:lnTo>
                    <a:pt x="818" y="932"/>
                  </a:lnTo>
                  <a:lnTo>
                    <a:pt x="834" y="928"/>
                  </a:lnTo>
                  <a:lnTo>
                    <a:pt x="854" y="926"/>
                  </a:lnTo>
                  <a:lnTo>
                    <a:pt x="854" y="926"/>
                  </a:lnTo>
                  <a:lnTo>
                    <a:pt x="860" y="918"/>
                  </a:lnTo>
                  <a:lnTo>
                    <a:pt x="878" y="898"/>
                  </a:lnTo>
                  <a:lnTo>
                    <a:pt x="900" y="864"/>
                  </a:lnTo>
                  <a:lnTo>
                    <a:pt x="912" y="844"/>
                  </a:lnTo>
                  <a:lnTo>
                    <a:pt x="926" y="820"/>
                  </a:lnTo>
                  <a:lnTo>
                    <a:pt x="938" y="792"/>
                  </a:lnTo>
                  <a:lnTo>
                    <a:pt x="948" y="764"/>
                  </a:lnTo>
                  <a:lnTo>
                    <a:pt x="960" y="732"/>
                  </a:lnTo>
                  <a:lnTo>
                    <a:pt x="968" y="696"/>
                  </a:lnTo>
                  <a:lnTo>
                    <a:pt x="974" y="660"/>
                  </a:lnTo>
                  <a:lnTo>
                    <a:pt x="978" y="620"/>
                  </a:lnTo>
                  <a:lnTo>
                    <a:pt x="978" y="578"/>
                  </a:lnTo>
                  <a:lnTo>
                    <a:pt x="974" y="534"/>
                  </a:lnTo>
                  <a:lnTo>
                    <a:pt x="974" y="534"/>
                  </a:lnTo>
                  <a:lnTo>
                    <a:pt x="968" y="492"/>
                  </a:lnTo>
                  <a:lnTo>
                    <a:pt x="958" y="452"/>
                  </a:lnTo>
                  <a:lnTo>
                    <a:pt x="946" y="414"/>
                  </a:lnTo>
                  <a:lnTo>
                    <a:pt x="932" y="380"/>
                  </a:lnTo>
                  <a:lnTo>
                    <a:pt x="916" y="350"/>
                  </a:lnTo>
                  <a:lnTo>
                    <a:pt x="900" y="322"/>
                  </a:lnTo>
                  <a:lnTo>
                    <a:pt x="882" y="296"/>
                  </a:lnTo>
                  <a:lnTo>
                    <a:pt x="864" y="274"/>
                  </a:lnTo>
                  <a:lnTo>
                    <a:pt x="848" y="256"/>
                  </a:lnTo>
                  <a:lnTo>
                    <a:pt x="832" y="238"/>
                  </a:lnTo>
                  <a:lnTo>
                    <a:pt x="804" y="214"/>
                  </a:lnTo>
                  <a:lnTo>
                    <a:pt x="784" y="198"/>
                  </a:lnTo>
                  <a:lnTo>
                    <a:pt x="776" y="194"/>
                  </a:lnTo>
                  <a:lnTo>
                    <a:pt x="776" y="194"/>
                  </a:lnTo>
                  <a:lnTo>
                    <a:pt x="772" y="196"/>
                  </a:lnTo>
                  <a:lnTo>
                    <a:pt x="764" y="200"/>
                  </a:lnTo>
                  <a:lnTo>
                    <a:pt x="752" y="202"/>
                  </a:lnTo>
                  <a:lnTo>
                    <a:pt x="746" y="202"/>
                  </a:lnTo>
                  <a:lnTo>
                    <a:pt x="740" y="200"/>
                  </a:lnTo>
                  <a:lnTo>
                    <a:pt x="740" y="200"/>
                  </a:lnTo>
                  <a:lnTo>
                    <a:pt x="726" y="192"/>
                  </a:lnTo>
                  <a:lnTo>
                    <a:pt x="716" y="180"/>
                  </a:lnTo>
                  <a:lnTo>
                    <a:pt x="704" y="166"/>
                  </a:lnTo>
                  <a:lnTo>
                    <a:pt x="704" y="166"/>
                  </a:lnTo>
                  <a:lnTo>
                    <a:pt x="710" y="160"/>
                  </a:lnTo>
                  <a:lnTo>
                    <a:pt x="724" y="144"/>
                  </a:lnTo>
                  <a:lnTo>
                    <a:pt x="734" y="136"/>
                  </a:lnTo>
                  <a:lnTo>
                    <a:pt x="744" y="128"/>
                  </a:lnTo>
                  <a:lnTo>
                    <a:pt x="752" y="122"/>
                  </a:lnTo>
                  <a:lnTo>
                    <a:pt x="762" y="120"/>
                  </a:lnTo>
                  <a:lnTo>
                    <a:pt x="762" y="120"/>
                  </a:lnTo>
                  <a:lnTo>
                    <a:pt x="826" y="118"/>
                  </a:lnTo>
                  <a:lnTo>
                    <a:pt x="862" y="116"/>
                  </a:lnTo>
                  <a:lnTo>
                    <a:pt x="886" y="114"/>
                  </a:lnTo>
                  <a:lnTo>
                    <a:pt x="886" y="114"/>
                  </a:lnTo>
                  <a:lnTo>
                    <a:pt x="934" y="94"/>
                  </a:lnTo>
                  <a:lnTo>
                    <a:pt x="1026" y="58"/>
                  </a:lnTo>
                  <a:lnTo>
                    <a:pt x="1116" y="22"/>
                  </a:lnTo>
                  <a:lnTo>
                    <a:pt x="1160" y="6"/>
                  </a:lnTo>
                  <a:lnTo>
                    <a:pt x="1160" y="6"/>
                  </a:lnTo>
                  <a:lnTo>
                    <a:pt x="1220" y="4"/>
                  </a:lnTo>
                  <a:lnTo>
                    <a:pt x="1346" y="0"/>
                  </a:lnTo>
                  <a:lnTo>
                    <a:pt x="1412" y="0"/>
                  </a:lnTo>
                  <a:lnTo>
                    <a:pt x="1472" y="2"/>
                  </a:lnTo>
                  <a:lnTo>
                    <a:pt x="1516" y="4"/>
                  </a:lnTo>
                  <a:lnTo>
                    <a:pt x="1530" y="8"/>
                  </a:lnTo>
                  <a:lnTo>
                    <a:pt x="1538" y="1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8" name="Freeform 61"/>
            <p:cNvSpPr>
              <a:spLocks/>
            </p:cNvSpPr>
            <p:nvPr/>
          </p:nvSpPr>
          <p:spPr bwMode="auto">
            <a:xfrm>
              <a:off x="10640408" y="5196557"/>
              <a:ext cx="181605" cy="283335"/>
            </a:xfrm>
            <a:custGeom>
              <a:avLst/>
              <a:gdLst>
                <a:gd name="T0" fmla="*/ 0 w 92"/>
                <a:gd name="T1" fmla="*/ 140 h 140"/>
                <a:gd name="T2" fmla="*/ 0 w 92"/>
                <a:gd name="T3" fmla="*/ 140 h 140"/>
                <a:gd name="T4" fmla="*/ 2 w 92"/>
                <a:gd name="T5" fmla="*/ 122 h 140"/>
                <a:gd name="T6" fmla="*/ 4 w 92"/>
                <a:gd name="T7" fmla="*/ 110 h 140"/>
                <a:gd name="T8" fmla="*/ 6 w 92"/>
                <a:gd name="T9" fmla="*/ 104 h 140"/>
                <a:gd name="T10" fmla="*/ 6 w 92"/>
                <a:gd name="T11" fmla="*/ 104 h 140"/>
                <a:gd name="T12" fmla="*/ 8 w 92"/>
                <a:gd name="T13" fmla="*/ 102 h 140"/>
                <a:gd name="T14" fmla="*/ 8 w 92"/>
                <a:gd name="T15" fmla="*/ 96 h 140"/>
                <a:gd name="T16" fmla="*/ 8 w 92"/>
                <a:gd name="T17" fmla="*/ 90 h 140"/>
                <a:gd name="T18" fmla="*/ 8 w 92"/>
                <a:gd name="T19" fmla="*/ 88 h 140"/>
                <a:gd name="T20" fmla="*/ 10 w 92"/>
                <a:gd name="T21" fmla="*/ 88 h 140"/>
                <a:gd name="T22" fmla="*/ 10 w 92"/>
                <a:gd name="T23" fmla="*/ 88 h 140"/>
                <a:gd name="T24" fmla="*/ 14 w 92"/>
                <a:gd name="T25" fmla="*/ 86 h 140"/>
                <a:gd name="T26" fmla="*/ 20 w 92"/>
                <a:gd name="T27" fmla="*/ 82 h 140"/>
                <a:gd name="T28" fmla="*/ 26 w 92"/>
                <a:gd name="T29" fmla="*/ 76 h 140"/>
                <a:gd name="T30" fmla="*/ 28 w 92"/>
                <a:gd name="T31" fmla="*/ 72 h 140"/>
                <a:gd name="T32" fmla="*/ 28 w 92"/>
                <a:gd name="T33" fmla="*/ 72 h 140"/>
                <a:gd name="T34" fmla="*/ 32 w 92"/>
                <a:gd name="T35" fmla="*/ 44 h 140"/>
                <a:gd name="T36" fmla="*/ 36 w 92"/>
                <a:gd name="T37" fmla="*/ 26 h 140"/>
                <a:gd name="T38" fmla="*/ 38 w 92"/>
                <a:gd name="T39" fmla="*/ 20 h 140"/>
                <a:gd name="T40" fmla="*/ 40 w 92"/>
                <a:gd name="T41" fmla="*/ 18 h 140"/>
                <a:gd name="T42" fmla="*/ 40 w 92"/>
                <a:gd name="T43" fmla="*/ 18 h 140"/>
                <a:gd name="T44" fmla="*/ 50 w 92"/>
                <a:gd name="T45" fmla="*/ 20 h 140"/>
                <a:gd name="T46" fmla="*/ 50 w 92"/>
                <a:gd name="T47" fmla="*/ 20 h 140"/>
                <a:gd name="T48" fmla="*/ 54 w 92"/>
                <a:gd name="T49" fmla="*/ 10 h 140"/>
                <a:gd name="T50" fmla="*/ 60 w 92"/>
                <a:gd name="T51" fmla="*/ 4 h 140"/>
                <a:gd name="T52" fmla="*/ 64 w 92"/>
                <a:gd name="T53" fmla="*/ 2 h 140"/>
                <a:gd name="T54" fmla="*/ 68 w 92"/>
                <a:gd name="T55" fmla="*/ 2 h 140"/>
                <a:gd name="T56" fmla="*/ 68 w 92"/>
                <a:gd name="T57" fmla="*/ 2 h 140"/>
                <a:gd name="T58" fmla="*/ 80 w 92"/>
                <a:gd name="T59" fmla="*/ 0 h 140"/>
                <a:gd name="T60" fmla="*/ 84 w 92"/>
                <a:gd name="T61" fmla="*/ 2 h 140"/>
                <a:gd name="T62" fmla="*/ 88 w 92"/>
                <a:gd name="T63" fmla="*/ 8 h 140"/>
                <a:gd name="T64" fmla="*/ 88 w 92"/>
                <a:gd name="T65" fmla="*/ 8 h 140"/>
                <a:gd name="T66" fmla="*/ 92 w 92"/>
                <a:gd name="T67" fmla="*/ 18 h 140"/>
                <a:gd name="T68" fmla="*/ 92 w 92"/>
                <a:gd name="T69" fmla="*/ 22 h 140"/>
                <a:gd name="T70" fmla="*/ 90 w 92"/>
                <a:gd name="T71" fmla="*/ 24 h 140"/>
                <a:gd name="T72" fmla="*/ 90 w 92"/>
                <a:gd name="T73" fmla="*/ 24 h 140"/>
                <a:gd name="T74" fmla="*/ 84 w 92"/>
                <a:gd name="T75" fmla="*/ 28 h 140"/>
                <a:gd name="T76" fmla="*/ 80 w 92"/>
                <a:gd name="T77" fmla="*/ 34 h 140"/>
                <a:gd name="T78" fmla="*/ 80 w 92"/>
                <a:gd name="T79" fmla="*/ 34 h 140"/>
                <a:gd name="T80" fmla="*/ 84 w 92"/>
                <a:gd name="T81" fmla="*/ 48 h 140"/>
                <a:gd name="T82" fmla="*/ 86 w 92"/>
                <a:gd name="T83" fmla="*/ 64 h 140"/>
                <a:gd name="T84" fmla="*/ 86 w 92"/>
                <a:gd name="T85" fmla="*/ 64 h 140"/>
                <a:gd name="T86" fmla="*/ 82 w 92"/>
                <a:gd name="T87" fmla="*/ 72 h 140"/>
                <a:gd name="T88" fmla="*/ 72 w 92"/>
                <a:gd name="T89" fmla="*/ 88 h 140"/>
                <a:gd name="T90" fmla="*/ 60 w 92"/>
                <a:gd name="T91" fmla="*/ 108 h 140"/>
                <a:gd name="T92" fmla="*/ 60 w 92"/>
                <a:gd name="T93" fmla="*/ 108 h 140"/>
                <a:gd name="T94" fmla="*/ 60 w 92"/>
                <a:gd name="T95" fmla="*/ 112 h 140"/>
                <a:gd name="T96" fmla="*/ 60 w 92"/>
                <a:gd name="T97" fmla="*/ 112 h 140"/>
                <a:gd name="T98" fmla="*/ 56 w 92"/>
                <a:gd name="T99" fmla="*/ 102 h 140"/>
                <a:gd name="T100" fmla="*/ 50 w 92"/>
                <a:gd name="T101" fmla="*/ 84 h 140"/>
                <a:gd name="T102" fmla="*/ 46 w 92"/>
                <a:gd name="T103" fmla="*/ 70 h 140"/>
                <a:gd name="T104" fmla="*/ 46 w 92"/>
                <a:gd name="T105" fmla="*/ 70 h 140"/>
                <a:gd name="T106" fmla="*/ 44 w 92"/>
                <a:gd name="T107" fmla="*/ 58 h 140"/>
                <a:gd name="T108" fmla="*/ 46 w 92"/>
                <a:gd name="T109" fmla="*/ 40 h 140"/>
                <a:gd name="T110" fmla="*/ 48 w 92"/>
                <a:gd name="T111" fmla="*/ 22 h 140"/>
                <a:gd name="T112" fmla="*/ 50 w 92"/>
                <a:gd name="T113" fmla="*/ 16 h 140"/>
                <a:gd name="T114" fmla="*/ 52 w 92"/>
                <a:gd name="T115" fmla="*/ 1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2" h="140">
                  <a:moveTo>
                    <a:pt x="0" y="140"/>
                  </a:moveTo>
                  <a:lnTo>
                    <a:pt x="0" y="140"/>
                  </a:lnTo>
                  <a:lnTo>
                    <a:pt x="2" y="122"/>
                  </a:lnTo>
                  <a:lnTo>
                    <a:pt x="4" y="110"/>
                  </a:lnTo>
                  <a:lnTo>
                    <a:pt x="6" y="104"/>
                  </a:lnTo>
                  <a:lnTo>
                    <a:pt x="6" y="104"/>
                  </a:lnTo>
                  <a:lnTo>
                    <a:pt x="8" y="102"/>
                  </a:lnTo>
                  <a:lnTo>
                    <a:pt x="8" y="96"/>
                  </a:lnTo>
                  <a:lnTo>
                    <a:pt x="8" y="90"/>
                  </a:lnTo>
                  <a:lnTo>
                    <a:pt x="8" y="88"/>
                  </a:lnTo>
                  <a:lnTo>
                    <a:pt x="10" y="88"/>
                  </a:lnTo>
                  <a:lnTo>
                    <a:pt x="10" y="88"/>
                  </a:lnTo>
                  <a:lnTo>
                    <a:pt x="14" y="86"/>
                  </a:lnTo>
                  <a:lnTo>
                    <a:pt x="20" y="82"/>
                  </a:lnTo>
                  <a:lnTo>
                    <a:pt x="26" y="76"/>
                  </a:lnTo>
                  <a:lnTo>
                    <a:pt x="28" y="72"/>
                  </a:lnTo>
                  <a:lnTo>
                    <a:pt x="28" y="72"/>
                  </a:lnTo>
                  <a:lnTo>
                    <a:pt x="32" y="44"/>
                  </a:lnTo>
                  <a:lnTo>
                    <a:pt x="36" y="26"/>
                  </a:lnTo>
                  <a:lnTo>
                    <a:pt x="38" y="20"/>
                  </a:lnTo>
                  <a:lnTo>
                    <a:pt x="40" y="18"/>
                  </a:lnTo>
                  <a:lnTo>
                    <a:pt x="40" y="18"/>
                  </a:lnTo>
                  <a:lnTo>
                    <a:pt x="50" y="20"/>
                  </a:lnTo>
                  <a:lnTo>
                    <a:pt x="50" y="20"/>
                  </a:lnTo>
                  <a:lnTo>
                    <a:pt x="54" y="10"/>
                  </a:lnTo>
                  <a:lnTo>
                    <a:pt x="60" y="4"/>
                  </a:lnTo>
                  <a:lnTo>
                    <a:pt x="64" y="2"/>
                  </a:lnTo>
                  <a:lnTo>
                    <a:pt x="68" y="2"/>
                  </a:lnTo>
                  <a:lnTo>
                    <a:pt x="68" y="2"/>
                  </a:lnTo>
                  <a:lnTo>
                    <a:pt x="80" y="0"/>
                  </a:lnTo>
                  <a:lnTo>
                    <a:pt x="84" y="2"/>
                  </a:lnTo>
                  <a:lnTo>
                    <a:pt x="88" y="8"/>
                  </a:lnTo>
                  <a:lnTo>
                    <a:pt x="88" y="8"/>
                  </a:lnTo>
                  <a:lnTo>
                    <a:pt x="92" y="18"/>
                  </a:lnTo>
                  <a:lnTo>
                    <a:pt x="92" y="22"/>
                  </a:lnTo>
                  <a:lnTo>
                    <a:pt x="90" y="24"/>
                  </a:lnTo>
                  <a:lnTo>
                    <a:pt x="90" y="24"/>
                  </a:lnTo>
                  <a:lnTo>
                    <a:pt x="84" y="28"/>
                  </a:lnTo>
                  <a:lnTo>
                    <a:pt x="80" y="34"/>
                  </a:lnTo>
                  <a:lnTo>
                    <a:pt x="80" y="34"/>
                  </a:lnTo>
                  <a:lnTo>
                    <a:pt x="84" y="48"/>
                  </a:lnTo>
                  <a:lnTo>
                    <a:pt x="86" y="64"/>
                  </a:lnTo>
                  <a:lnTo>
                    <a:pt x="86" y="64"/>
                  </a:lnTo>
                  <a:lnTo>
                    <a:pt x="82" y="72"/>
                  </a:lnTo>
                  <a:lnTo>
                    <a:pt x="72" y="88"/>
                  </a:lnTo>
                  <a:lnTo>
                    <a:pt x="60" y="108"/>
                  </a:lnTo>
                  <a:lnTo>
                    <a:pt x="60" y="108"/>
                  </a:lnTo>
                  <a:lnTo>
                    <a:pt x="60" y="112"/>
                  </a:lnTo>
                  <a:lnTo>
                    <a:pt x="60" y="112"/>
                  </a:lnTo>
                  <a:lnTo>
                    <a:pt x="56" y="102"/>
                  </a:lnTo>
                  <a:lnTo>
                    <a:pt x="50" y="84"/>
                  </a:lnTo>
                  <a:lnTo>
                    <a:pt x="46" y="70"/>
                  </a:lnTo>
                  <a:lnTo>
                    <a:pt x="46" y="70"/>
                  </a:lnTo>
                  <a:lnTo>
                    <a:pt x="44" y="58"/>
                  </a:lnTo>
                  <a:lnTo>
                    <a:pt x="46" y="40"/>
                  </a:lnTo>
                  <a:lnTo>
                    <a:pt x="48" y="22"/>
                  </a:lnTo>
                  <a:lnTo>
                    <a:pt x="50" y="16"/>
                  </a:lnTo>
                  <a:lnTo>
                    <a:pt x="52" y="14"/>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421" name="Group 420"/>
            <p:cNvGrpSpPr/>
            <p:nvPr/>
          </p:nvGrpSpPr>
          <p:grpSpPr>
            <a:xfrm>
              <a:off x="10615758" y="4469081"/>
              <a:ext cx="1576241" cy="1257349"/>
              <a:chOff x="10615759" y="4469081"/>
              <a:chExt cx="1448892" cy="1145481"/>
            </a:xfrm>
          </p:grpSpPr>
          <p:sp>
            <p:nvSpPr>
              <p:cNvPr id="389" name="Freeform 62"/>
              <p:cNvSpPr>
                <a:spLocks/>
              </p:cNvSpPr>
              <p:nvPr/>
            </p:nvSpPr>
            <p:spPr bwMode="auto">
              <a:xfrm>
                <a:off x="10619707" y="4469081"/>
                <a:ext cx="1444944" cy="975480"/>
              </a:xfrm>
              <a:custGeom>
                <a:avLst/>
                <a:gdLst>
                  <a:gd name="T0" fmla="*/ 0 w 732"/>
                  <a:gd name="T1" fmla="*/ 478 h 482"/>
                  <a:gd name="T2" fmla="*/ 88 w 732"/>
                  <a:gd name="T3" fmla="*/ 482 h 482"/>
                  <a:gd name="T4" fmla="*/ 192 w 732"/>
                  <a:gd name="T5" fmla="*/ 422 h 482"/>
                  <a:gd name="T6" fmla="*/ 732 w 732"/>
                  <a:gd name="T7" fmla="*/ 0 h 482"/>
                </a:gdLst>
                <a:ahLst/>
                <a:cxnLst>
                  <a:cxn ang="0">
                    <a:pos x="T0" y="T1"/>
                  </a:cxn>
                  <a:cxn ang="0">
                    <a:pos x="T2" y="T3"/>
                  </a:cxn>
                  <a:cxn ang="0">
                    <a:pos x="T4" y="T5"/>
                  </a:cxn>
                  <a:cxn ang="0">
                    <a:pos x="T6" y="T7"/>
                  </a:cxn>
                </a:cxnLst>
                <a:rect l="0" t="0" r="r" b="b"/>
                <a:pathLst>
                  <a:path w="732" h="482">
                    <a:moveTo>
                      <a:pt x="0" y="478"/>
                    </a:moveTo>
                    <a:lnTo>
                      <a:pt x="88" y="482"/>
                    </a:lnTo>
                    <a:lnTo>
                      <a:pt x="192" y="42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0" name="Freeform 63"/>
              <p:cNvSpPr>
                <a:spLocks/>
              </p:cNvSpPr>
              <p:nvPr/>
            </p:nvSpPr>
            <p:spPr bwMode="auto">
              <a:xfrm>
                <a:off x="10619707" y="4578367"/>
                <a:ext cx="1444944" cy="1015957"/>
              </a:xfrm>
              <a:custGeom>
                <a:avLst/>
                <a:gdLst>
                  <a:gd name="T0" fmla="*/ 0 w 732"/>
                  <a:gd name="T1" fmla="*/ 428 h 502"/>
                  <a:gd name="T2" fmla="*/ 0 w 732"/>
                  <a:gd name="T3" fmla="*/ 428 h 502"/>
                  <a:gd name="T4" fmla="*/ 30 w 732"/>
                  <a:gd name="T5" fmla="*/ 440 h 502"/>
                  <a:gd name="T6" fmla="*/ 68 w 732"/>
                  <a:gd name="T7" fmla="*/ 452 h 502"/>
                  <a:gd name="T8" fmla="*/ 116 w 732"/>
                  <a:gd name="T9" fmla="*/ 466 h 502"/>
                  <a:gd name="T10" fmla="*/ 172 w 732"/>
                  <a:gd name="T11" fmla="*/ 480 h 502"/>
                  <a:gd name="T12" fmla="*/ 240 w 732"/>
                  <a:gd name="T13" fmla="*/ 492 h 502"/>
                  <a:gd name="T14" fmla="*/ 276 w 732"/>
                  <a:gd name="T15" fmla="*/ 496 h 502"/>
                  <a:gd name="T16" fmla="*/ 312 w 732"/>
                  <a:gd name="T17" fmla="*/ 500 h 502"/>
                  <a:gd name="T18" fmla="*/ 352 w 732"/>
                  <a:gd name="T19" fmla="*/ 502 h 502"/>
                  <a:gd name="T20" fmla="*/ 390 w 732"/>
                  <a:gd name="T21" fmla="*/ 502 h 502"/>
                  <a:gd name="T22" fmla="*/ 732 w 732"/>
                  <a:gd name="T2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502">
                    <a:moveTo>
                      <a:pt x="0" y="428"/>
                    </a:moveTo>
                    <a:lnTo>
                      <a:pt x="0" y="428"/>
                    </a:lnTo>
                    <a:lnTo>
                      <a:pt x="30" y="440"/>
                    </a:lnTo>
                    <a:lnTo>
                      <a:pt x="68" y="452"/>
                    </a:lnTo>
                    <a:lnTo>
                      <a:pt x="116" y="466"/>
                    </a:lnTo>
                    <a:lnTo>
                      <a:pt x="172" y="480"/>
                    </a:lnTo>
                    <a:lnTo>
                      <a:pt x="240" y="492"/>
                    </a:lnTo>
                    <a:lnTo>
                      <a:pt x="276" y="496"/>
                    </a:lnTo>
                    <a:lnTo>
                      <a:pt x="312" y="500"/>
                    </a:lnTo>
                    <a:lnTo>
                      <a:pt x="352" y="502"/>
                    </a:lnTo>
                    <a:lnTo>
                      <a:pt x="390" y="502"/>
                    </a:lnTo>
                    <a:lnTo>
                      <a:pt x="732"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1" name="Freeform 64"/>
              <p:cNvSpPr>
                <a:spLocks/>
              </p:cNvSpPr>
              <p:nvPr/>
            </p:nvSpPr>
            <p:spPr bwMode="auto">
              <a:xfrm>
                <a:off x="10615759" y="4683606"/>
                <a:ext cx="1448892" cy="930956"/>
              </a:xfrm>
              <a:custGeom>
                <a:avLst/>
                <a:gdLst>
                  <a:gd name="T0" fmla="*/ 0 w 734"/>
                  <a:gd name="T1" fmla="*/ 374 h 460"/>
                  <a:gd name="T2" fmla="*/ 0 w 734"/>
                  <a:gd name="T3" fmla="*/ 374 h 460"/>
                  <a:gd name="T4" fmla="*/ 6 w 734"/>
                  <a:gd name="T5" fmla="*/ 382 h 460"/>
                  <a:gd name="T6" fmla="*/ 16 w 734"/>
                  <a:gd name="T7" fmla="*/ 390 h 460"/>
                  <a:gd name="T8" fmla="*/ 30 w 734"/>
                  <a:gd name="T9" fmla="*/ 398 h 460"/>
                  <a:gd name="T10" fmla="*/ 50 w 734"/>
                  <a:gd name="T11" fmla="*/ 408 h 460"/>
                  <a:gd name="T12" fmla="*/ 76 w 734"/>
                  <a:gd name="T13" fmla="*/ 418 h 460"/>
                  <a:gd name="T14" fmla="*/ 108 w 734"/>
                  <a:gd name="T15" fmla="*/ 426 h 460"/>
                  <a:gd name="T16" fmla="*/ 148 w 734"/>
                  <a:gd name="T17" fmla="*/ 432 h 460"/>
                  <a:gd name="T18" fmla="*/ 148 w 734"/>
                  <a:gd name="T19" fmla="*/ 432 h 460"/>
                  <a:gd name="T20" fmla="*/ 196 w 734"/>
                  <a:gd name="T21" fmla="*/ 434 h 460"/>
                  <a:gd name="T22" fmla="*/ 236 w 734"/>
                  <a:gd name="T23" fmla="*/ 436 h 460"/>
                  <a:gd name="T24" fmla="*/ 254 w 734"/>
                  <a:gd name="T25" fmla="*/ 438 h 460"/>
                  <a:gd name="T26" fmla="*/ 268 w 734"/>
                  <a:gd name="T27" fmla="*/ 442 h 460"/>
                  <a:gd name="T28" fmla="*/ 268 w 734"/>
                  <a:gd name="T29" fmla="*/ 442 h 460"/>
                  <a:gd name="T30" fmla="*/ 304 w 734"/>
                  <a:gd name="T31" fmla="*/ 452 h 460"/>
                  <a:gd name="T32" fmla="*/ 336 w 734"/>
                  <a:gd name="T33" fmla="*/ 460 h 460"/>
                  <a:gd name="T34" fmla="*/ 350 w 734"/>
                  <a:gd name="T35" fmla="*/ 460 h 460"/>
                  <a:gd name="T36" fmla="*/ 366 w 734"/>
                  <a:gd name="T37" fmla="*/ 460 h 460"/>
                  <a:gd name="T38" fmla="*/ 380 w 734"/>
                  <a:gd name="T39" fmla="*/ 458 h 460"/>
                  <a:gd name="T40" fmla="*/ 396 w 734"/>
                  <a:gd name="T41" fmla="*/ 452 h 460"/>
                  <a:gd name="T42" fmla="*/ 734 w 734"/>
                  <a:gd name="T4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34" h="460">
                    <a:moveTo>
                      <a:pt x="0" y="374"/>
                    </a:moveTo>
                    <a:lnTo>
                      <a:pt x="0" y="374"/>
                    </a:lnTo>
                    <a:lnTo>
                      <a:pt x="6" y="382"/>
                    </a:lnTo>
                    <a:lnTo>
                      <a:pt x="16" y="390"/>
                    </a:lnTo>
                    <a:lnTo>
                      <a:pt x="30" y="398"/>
                    </a:lnTo>
                    <a:lnTo>
                      <a:pt x="50" y="408"/>
                    </a:lnTo>
                    <a:lnTo>
                      <a:pt x="76" y="418"/>
                    </a:lnTo>
                    <a:lnTo>
                      <a:pt x="108" y="426"/>
                    </a:lnTo>
                    <a:lnTo>
                      <a:pt x="148" y="432"/>
                    </a:lnTo>
                    <a:lnTo>
                      <a:pt x="148" y="432"/>
                    </a:lnTo>
                    <a:lnTo>
                      <a:pt x="196" y="434"/>
                    </a:lnTo>
                    <a:lnTo>
                      <a:pt x="236" y="436"/>
                    </a:lnTo>
                    <a:lnTo>
                      <a:pt x="254" y="438"/>
                    </a:lnTo>
                    <a:lnTo>
                      <a:pt x="268" y="442"/>
                    </a:lnTo>
                    <a:lnTo>
                      <a:pt x="268" y="442"/>
                    </a:lnTo>
                    <a:lnTo>
                      <a:pt x="304" y="452"/>
                    </a:lnTo>
                    <a:lnTo>
                      <a:pt x="336" y="460"/>
                    </a:lnTo>
                    <a:lnTo>
                      <a:pt x="350" y="460"/>
                    </a:lnTo>
                    <a:lnTo>
                      <a:pt x="366" y="460"/>
                    </a:lnTo>
                    <a:lnTo>
                      <a:pt x="380" y="458"/>
                    </a:lnTo>
                    <a:lnTo>
                      <a:pt x="396" y="452"/>
                    </a:lnTo>
                    <a:lnTo>
                      <a:pt x="734"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92" name="Freeform 65"/>
            <p:cNvSpPr>
              <a:spLocks/>
            </p:cNvSpPr>
            <p:nvPr/>
          </p:nvSpPr>
          <p:spPr bwMode="auto">
            <a:xfrm>
              <a:off x="10478542" y="2569641"/>
              <a:ext cx="1713404" cy="1355958"/>
            </a:xfrm>
            <a:custGeom>
              <a:avLst/>
              <a:gdLst>
                <a:gd name="T0" fmla="*/ 868 w 868"/>
                <a:gd name="T1" fmla="*/ 0 h 670"/>
                <a:gd name="T2" fmla="*/ 868 w 868"/>
                <a:gd name="T3" fmla="*/ 0 h 670"/>
                <a:gd name="T4" fmla="*/ 794 w 868"/>
                <a:gd name="T5" fmla="*/ 10 h 670"/>
                <a:gd name="T6" fmla="*/ 716 w 868"/>
                <a:gd name="T7" fmla="*/ 22 h 670"/>
                <a:gd name="T8" fmla="*/ 624 w 868"/>
                <a:gd name="T9" fmla="*/ 38 h 670"/>
                <a:gd name="T10" fmla="*/ 526 w 868"/>
                <a:gd name="T11" fmla="*/ 56 h 670"/>
                <a:gd name="T12" fmla="*/ 432 w 868"/>
                <a:gd name="T13" fmla="*/ 76 h 670"/>
                <a:gd name="T14" fmla="*/ 390 w 868"/>
                <a:gd name="T15" fmla="*/ 86 h 670"/>
                <a:gd name="T16" fmla="*/ 352 w 868"/>
                <a:gd name="T17" fmla="*/ 98 h 670"/>
                <a:gd name="T18" fmla="*/ 322 w 868"/>
                <a:gd name="T19" fmla="*/ 110 h 670"/>
                <a:gd name="T20" fmla="*/ 296 w 868"/>
                <a:gd name="T21" fmla="*/ 122 h 670"/>
                <a:gd name="T22" fmla="*/ 296 w 868"/>
                <a:gd name="T23" fmla="*/ 122 h 670"/>
                <a:gd name="T24" fmla="*/ 214 w 868"/>
                <a:gd name="T25" fmla="*/ 170 h 670"/>
                <a:gd name="T26" fmla="*/ 134 w 868"/>
                <a:gd name="T27" fmla="*/ 214 h 670"/>
                <a:gd name="T28" fmla="*/ 98 w 868"/>
                <a:gd name="T29" fmla="*/ 232 h 670"/>
                <a:gd name="T30" fmla="*/ 66 w 868"/>
                <a:gd name="T31" fmla="*/ 248 h 670"/>
                <a:gd name="T32" fmla="*/ 42 w 868"/>
                <a:gd name="T33" fmla="*/ 256 h 670"/>
                <a:gd name="T34" fmla="*/ 32 w 868"/>
                <a:gd name="T35" fmla="*/ 260 h 670"/>
                <a:gd name="T36" fmla="*/ 24 w 868"/>
                <a:gd name="T37" fmla="*/ 260 h 670"/>
                <a:gd name="T38" fmla="*/ 24 w 868"/>
                <a:gd name="T39" fmla="*/ 260 h 670"/>
                <a:gd name="T40" fmla="*/ 14 w 868"/>
                <a:gd name="T41" fmla="*/ 260 h 670"/>
                <a:gd name="T42" fmla="*/ 6 w 868"/>
                <a:gd name="T43" fmla="*/ 264 h 670"/>
                <a:gd name="T44" fmla="*/ 2 w 868"/>
                <a:gd name="T45" fmla="*/ 266 h 670"/>
                <a:gd name="T46" fmla="*/ 0 w 868"/>
                <a:gd name="T47" fmla="*/ 270 h 670"/>
                <a:gd name="T48" fmla="*/ 0 w 868"/>
                <a:gd name="T49" fmla="*/ 274 h 670"/>
                <a:gd name="T50" fmla="*/ 2 w 868"/>
                <a:gd name="T51" fmla="*/ 278 h 670"/>
                <a:gd name="T52" fmla="*/ 4 w 868"/>
                <a:gd name="T53" fmla="*/ 282 h 670"/>
                <a:gd name="T54" fmla="*/ 4 w 868"/>
                <a:gd name="T55" fmla="*/ 282 h 670"/>
                <a:gd name="T56" fmla="*/ 4 w 868"/>
                <a:gd name="T57" fmla="*/ 282 h 670"/>
                <a:gd name="T58" fmla="*/ 8 w 868"/>
                <a:gd name="T59" fmla="*/ 286 h 670"/>
                <a:gd name="T60" fmla="*/ 12 w 868"/>
                <a:gd name="T61" fmla="*/ 292 h 670"/>
                <a:gd name="T62" fmla="*/ 12 w 868"/>
                <a:gd name="T63" fmla="*/ 302 h 670"/>
                <a:gd name="T64" fmla="*/ 12 w 868"/>
                <a:gd name="T65" fmla="*/ 302 h 670"/>
                <a:gd name="T66" fmla="*/ 12 w 868"/>
                <a:gd name="T67" fmla="*/ 338 h 670"/>
                <a:gd name="T68" fmla="*/ 106 w 868"/>
                <a:gd name="T6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68" h="670">
                  <a:moveTo>
                    <a:pt x="868" y="0"/>
                  </a:moveTo>
                  <a:lnTo>
                    <a:pt x="868" y="0"/>
                  </a:lnTo>
                  <a:lnTo>
                    <a:pt x="794" y="10"/>
                  </a:lnTo>
                  <a:lnTo>
                    <a:pt x="716" y="22"/>
                  </a:lnTo>
                  <a:lnTo>
                    <a:pt x="624" y="38"/>
                  </a:lnTo>
                  <a:lnTo>
                    <a:pt x="526" y="56"/>
                  </a:lnTo>
                  <a:lnTo>
                    <a:pt x="432" y="76"/>
                  </a:lnTo>
                  <a:lnTo>
                    <a:pt x="390" y="86"/>
                  </a:lnTo>
                  <a:lnTo>
                    <a:pt x="352" y="98"/>
                  </a:lnTo>
                  <a:lnTo>
                    <a:pt x="322" y="110"/>
                  </a:lnTo>
                  <a:lnTo>
                    <a:pt x="296" y="122"/>
                  </a:lnTo>
                  <a:lnTo>
                    <a:pt x="296" y="122"/>
                  </a:lnTo>
                  <a:lnTo>
                    <a:pt x="214" y="170"/>
                  </a:lnTo>
                  <a:lnTo>
                    <a:pt x="134" y="214"/>
                  </a:lnTo>
                  <a:lnTo>
                    <a:pt x="98" y="232"/>
                  </a:lnTo>
                  <a:lnTo>
                    <a:pt x="66" y="248"/>
                  </a:lnTo>
                  <a:lnTo>
                    <a:pt x="42" y="256"/>
                  </a:lnTo>
                  <a:lnTo>
                    <a:pt x="32" y="260"/>
                  </a:lnTo>
                  <a:lnTo>
                    <a:pt x="24" y="260"/>
                  </a:lnTo>
                  <a:lnTo>
                    <a:pt x="24" y="260"/>
                  </a:lnTo>
                  <a:lnTo>
                    <a:pt x="14" y="260"/>
                  </a:lnTo>
                  <a:lnTo>
                    <a:pt x="6" y="264"/>
                  </a:lnTo>
                  <a:lnTo>
                    <a:pt x="2" y="266"/>
                  </a:lnTo>
                  <a:lnTo>
                    <a:pt x="0" y="270"/>
                  </a:lnTo>
                  <a:lnTo>
                    <a:pt x="0" y="274"/>
                  </a:lnTo>
                  <a:lnTo>
                    <a:pt x="2" y="278"/>
                  </a:lnTo>
                  <a:lnTo>
                    <a:pt x="4" y="282"/>
                  </a:lnTo>
                  <a:lnTo>
                    <a:pt x="4" y="282"/>
                  </a:lnTo>
                  <a:lnTo>
                    <a:pt x="4" y="282"/>
                  </a:lnTo>
                  <a:lnTo>
                    <a:pt x="8" y="286"/>
                  </a:lnTo>
                  <a:lnTo>
                    <a:pt x="12" y="292"/>
                  </a:lnTo>
                  <a:lnTo>
                    <a:pt x="12" y="302"/>
                  </a:lnTo>
                  <a:lnTo>
                    <a:pt x="12" y="302"/>
                  </a:lnTo>
                  <a:lnTo>
                    <a:pt x="12" y="338"/>
                  </a:lnTo>
                  <a:lnTo>
                    <a:pt x="106" y="67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3" name="Freeform 66"/>
            <p:cNvSpPr>
              <a:spLocks/>
            </p:cNvSpPr>
            <p:nvPr/>
          </p:nvSpPr>
          <p:spPr bwMode="auto">
            <a:xfrm>
              <a:off x="10545657" y="3868932"/>
              <a:ext cx="130282" cy="24286"/>
            </a:xfrm>
            <a:custGeom>
              <a:avLst/>
              <a:gdLst>
                <a:gd name="T0" fmla="*/ 0 w 66"/>
                <a:gd name="T1" fmla="*/ 0 h 12"/>
                <a:gd name="T2" fmla="*/ 0 w 66"/>
                <a:gd name="T3" fmla="*/ 0 h 12"/>
                <a:gd name="T4" fmla="*/ 22 w 66"/>
                <a:gd name="T5" fmla="*/ 6 h 12"/>
                <a:gd name="T6" fmla="*/ 44 w 66"/>
                <a:gd name="T7" fmla="*/ 10 h 12"/>
                <a:gd name="T8" fmla="*/ 66 w 66"/>
                <a:gd name="T9" fmla="*/ 12 h 12"/>
              </a:gdLst>
              <a:ahLst/>
              <a:cxnLst>
                <a:cxn ang="0">
                  <a:pos x="T0" y="T1"/>
                </a:cxn>
                <a:cxn ang="0">
                  <a:pos x="T2" y="T3"/>
                </a:cxn>
                <a:cxn ang="0">
                  <a:pos x="T4" y="T5"/>
                </a:cxn>
                <a:cxn ang="0">
                  <a:pos x="T6" y="T7"/>
                </a:cxn>
                <a:cxn ang="0">
                  <a:pos x="T8" y="T9"/>
                </a:cxn>
              </a:cxnLst>
              <a:rect l="0" t="0" r="r" b="b"/>
              <a:pathLst>
                <a:path w="66" h="12">
                  <a:moveTo>
                    <a:pt x="0" y="0"/>
                  </a:moveTo>
                  <a:lnTo>
                    <a:pt x="0" y="0"/>
                  </a:lnTo>
                  <a:lnTo>
                    <a:pt x="22" y="6"/>
                  </a:lnTo>
                  <a:lnTo>
                    <a:pt x="44" y="10"/>
                  </a:lnTo>
                  <a:lnTo>
                    <a:pt x="66" y="1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4" name="Freeform 67"/>
            <p:cNvSpPr>
              <a:spLocks/>
            </p:cNvSpPr>
            <p:nvPr/>
          </p:nvSpPr>
          <p:spPr bwMode="auto">
            <a:xfrm>
              <a:off x="10257458" y="3035119"/>
              <a:ext cx="217136" cy="157858"/>
            </a:xfrm>
            <a:custGeom>
              <a:avLst/>
              <a:gdLst>
                <a:gd name="T0" fmla="*/ 72 w 110"/>
                <a:gd name="T1" fmla="*/ 78 h 78"/>
                <a:gd name="T2" fmla="*/ 70 w 110"/>
                <a:gd name="T3" fmla="*/ 72 h 78"/>
                <a:gd name="T4" fmla="*/ 72 w 110"/>
                <a:gd name="T5" fmla="*/ 68 h 78"/>
                <a:gd name="T6" fmla="*/ 76 w 110"/>
                <a:gd name="T7" fmla="*/ 64 h 78"/>
                <a:gd name="T8" fmla="*/ 98 w 110"/>
                <a:gd name="T9" fmla="*/ 52 h 78"/>
                <a:gd name="T10" fmla="*/ 104 w 110"/>
                <a:gd name="T11" fmla="*/ 50 h 78"/>
                <a:gd name="T12" fmla="*/ 108 w 110"/>
                <a:gd name="T13" fmla="*/ 50 h 78"/>
                <a:gd name="T14" fmla="*/ 110 w 110"/>
                <a:gd name="T15" fmla="*/ 42 h 78"/>
                <a:gd name="T16" fmla="*/ 106 w 110"/>
                <a:gd name="T17" fmla="*/ 40 h 78"/>
                <a:gd name="T18" fmla="*/ 104 w 110"/>
                <a:gd name="T19" fmla="*/ 40 h 78"/>
                <a:gd name="T20" fmla="*/ 96 w 110"/>
                <a:gd name="T21" fmla="*/ 38 h 78"/>
                <a:gd name="T22" fmla="*/ 92 w 110"/>
                <a:gd name="T23" fmla="*/ 36 h 78"/>
                <a:gd name="T24" fmla="*/ 90 w 110"/>
                <a:gd name="T25" fmla="*/ 30 h 78"/>
                <a:gd name="T26" fmla="*/ 94 w 110"/>
                <a:gd name="T27" fmla="*/ 26 h 78"/>
                <a:gd name="T28" fmla="*/ 96 w 110"/>
                <a:gd name="T29" fmla="*/ 24 h 78"/>
                <a:gd name="T30" fmla="*/ 96 w 110"/>
                <a:gd name="T31" fmla="*/ 20 h 78"/>
                <a:gd name="T32" fmla="*/ 96 w 110"/>
                <a:gd name="T33" fmla="*/ 10 h 78"/>
                <a:gd name="T34" fmla="*/ 94 w 110"/>
                <a:gd name="T35" fmla="*/ 6 h 78"/>
                <a:gd name="T36" fmla="*/ 90 w 110"/>
                <a:gd name="T37" fmla="*/ 2 h 78"/>
                <a:gd name="T38" fmla="*/ 86 w 110"/>
                <a:gd name="T39" fmla="*/ 0 h 78"/>
                <a:gd name="T40" fmla="*/ 78 w 110"/>
                <a:gd name="T41" fmla="*/ 2 h 78"/>
                <a:gd name="T42" fmla="*/ 76 w 110"/>
                <a:gd name="T43" fmla="*/ 4 h 78"/>
                <a:gd name="T44" fmla="*/ 74 w 110"/>
                <a:gd name="T45" fmla="*/ 8 h 78"/>
                <a:gd name="T46" fmla="*/ 64 w 110"/>
                <a:gd name="T47" fmla="*/ 22 h 78"/>
                <a:gd name="T48" fmla="*/ 60 w 110"/>
                <a:gd name="T49" fmla="*/ 24 h 78"/>
                <a:gd name="T50" fmla="*/ 54 w 110"/>
                <a:gd name="T51" fmla="*/ 30 h 78"/>
                <a:gd name="T52" fmla="*/ 48 w 110"/>
                <a:gd name="T53" fmla="*/ 34 h 78"/>
                <a:gd name="T54" fmla="*/ 44 w 110"/>
                <a:gd name="T55" fmla="*/ 36 h 78"/>
                <a:gd name="T56" fmla="*/ 36 w 110"/>
                <a:gd name="T57" fmla="*/ 40 h 78"/>
                <a:gd name="T58" fmla="*/ 28 w 110"/>
                <a:gd name="T59" fmla="*/ 42 h 78"/>
                <a:gd name="T60" fmla="*/ 28 w 110"/>
                <a:gd name="T61" fmla="*/ 52 h 78"/>
                <a:gd name="T62" fmla="*/ 28 w 110"/>
                <a:gd name="T63" fmla="*/ 56 h 78"/>
                <a:gd name="T64" fmla="*/ 26 w 110"/>
                <a:gd name="T65" fmla="*/ 60 h 78"/>
                <a:gd name="T66" fmla="*/ 20 w 110"/>
                <a:gd name="T67" fmla="*/ 62 h 78"/>
                <a:gd name="T68" fmla="*/ 18 w 110"/>
                <a:gd name="T69" fmla="*/ 62 h 78"/>
                <a:gd name="T70" fmla="*/ 16 w 110"/>
                <a:gd name="T71" fmla="*/ 58 h 78"/>
                <a:gd name="T72" fmla="*/ 14 w 110"/>
                <a:gd name="T73" fmla="*/ 48 h 78"/>
                <a:gd name="T74" fmla="*/ 12 w 110"/>
                <a:gd name="T75" fmla="*/ 40 h 78"/>
                <a:gd name="T76" fmla="*/ 10 w 110"/>
                <a:gd name="T77" fmla="*/ 38 h 78"/>
                <a:gd name="T78" fmla="*/ 6 w 110"/>
                <a:gd name="T79" fmla="*/ 36 h 78"/>
                <a:gd name="T80" fmla="*/ 2 w 110"/>
                <a:gd name="T81" fmla="*/ 36 h 78"/>
                <a:gd name="T82" fmla="*/ 0 w 110"/>
                <a:gd name="T83" fmla="*/ 32 h 78"/>
                <a:gd name="T84" fmla="*/ 2 w 110"/>
                <a:gd name="T85" fmla="*/ 32 h 78"/>
                <a:gd name="T86" fmla="*/ 4 w 110"/>
                <a:gd name="T87" fmla="*/ 30 h 78"/>
                <a:gd name="T88" fmla="*/ 18 w 110"/>
                <a:gd name="T89" fmla="*/ 30 h 78"/>
                <a:gd name="T90" fmla="*/ 26 w 110"/>
                <a:gd name="T91" fmla="*/ 26 h 78"/>
                <a:gd name="T92" fmla="*/ 28 w 110"/>
                <a:gd name="T93" fmla="*/ 24 h 78"/>
                <a:gd name="T94" fmla="*/ 32 w 110"/>
                <a:gd name="T95" fmla="*/ 18 h 78"/>
                <a:gd name="T96" fmla="*/ 34 w 110"/>
                <a:gd name="T97" fmla="*/ 18 h 78"/>
                <a:gd name="T98" fmla="*/ 46 w 110"/>
                <a:gd name="T99" fmla="*/ 24 h 78"/>
                <a:gd name="T100" fmla="*/ 52 w 110"/>
                <a:gd name="T101" fmla="*/ 24 h 78"/>
                <a:gd name="T102" fmla="*/ 58 w 110"/>
                <a:gd name="T103" fmla="*/ 2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0" h="78">
                  <a:moveTo>
                    <a:pt x="72" y="78"/>
                  </a:moveTo>
                  <a:lnTo>
                    <a:pt x="72" y="78"/>
                  </a:lnTo>
                  <a:lnTo>
                    <a:pt x="72" y="76"/>
                  </a:lnTo>
                  <a:lnTo>
                    <a:pt x="70" y="72"/>
                  </a:lnTo>
                  <a:lnTo>
                    <a:pt x="70" y="72"/>
                  </a:lnTo>
                  <a:lnTo>
                    <a:pt x="72" y="68"/>
                  </a:lnTo>
                  <a:lnTo>
                    <a:pt x="76" y="64"/>
                  </a:lnTo>
                  <a:lnTo>
                    <a:pt x="76" y="64"/>
                  </a:lnTo>
                  <a:lnTo>
                    <a:pt x="98" y="52"/>
                  </a:lnTo>
                  <a:lnTo>
                    <a:pt x="98" y="52"/>
                  </a:lnTo>
                  <a:lnTo>
                    <a:pt x="104" y="50"/>
                  </a:lnTo>
                  <a:lnTo>
                    <a:pt x="104" y="50"/>
                  </a:lnTo>
                  <a:lnTo>
                    <a:pt x="108" y="50"/>
                  </a:lnTo>
                  <a:lnTo>
                    <a:pt x="108" y="50"/>
                  </a:lnTo>
                  <a:lnTo>
                    <a:pt x="110" y="46"/>
                  </a:lnTo>
                  <a:lnTo>
                    <a:pt x="110" y="42"/>
                  </a:lnTo>
                  <a:lnTo>
                    <a:pt x="110" y="42"/>
                  </a:lnTo>
                  <a:lnTo>
                    <a:pt x="106" y="40"/>
                  </a:lnTo>
                  <a:lnTo>
                    <a:pt x="104" y="40"/>
                  </a:lnTo>
                  <a:lnTo>
                    <a:pt x="104" y="40"/>
                  </a:lnTo>
                  <a:lnTo>
                    <a:pt x="96" y="38"/>
                  </a:lnTo>
                  <a:lnTo>
                    <a:pt x="96" y="38"/>
                  </a:lnTo>
                  <a:lnTo>
                    <a:pt x="92" y="36"/>
                  </a:lnTo>
                  <a:lnTo>
                    <a:pt x="92" y="36"/>
                  </a:lnTo>
                  <a:lnTo>
                    <a:pt x="90" y="34"/>
                  </a:lnTo>
                  <a:lnTo>
                    <a:pt x="90" y="30"/>
                  </a:lnTo>
                  <a:lnTo>
                    <a:pt x="90" y="30"/>
                  </a:lnTo>
                  <a:lnTo>
                    <a:pt x="94" y="26"/>
                  </a:lnTo>
                  <a:lnTo>
                    <a:pt x="94" y="26"/>
                  </a:lnTo>
                  <a:lnTo>
                    <a:pt x="96" y="24"/>
                  </a:lnTo>
                  <a:lnTo>
                    <a:pt x="96" y="24"/>
                  </a:lnTo>
                  <a:lnTo>
                    <a:pt x="96" y="20"/>
                  </a:lnTo>
                  <a:lnTo>
                    <a:pt x="96" y="20"/>
                  </a:lnTo>
                  <a:lnTo>
                    <a:pt x="96" y="10"/>
                  </a:lnTo>
                  <a:lnTo>
                    <a:pt x="96" y="10"/>
                  </a:lnTo>
                  <a:lnTo>
                    <a:pt x="94" y="6"/>
                  </a:lnTo>
                  <a:lnTo>
                    <a:pt x="90" y="2"/>
                  </a:lnTo>
                  <a:lnTo>
                    <a:pt x="90" y="2"/>
                  </a:lnTo>
                  <a:lnTo>
                    <a:pt x="86" y="0"/>
                  </a:lnTo>
                  <a:lnTo>
                    <a:pt x="86" y="0"/>
                  </a:lnTo>
                  <a:lnTo>
                    <a:pt x="80" y="0"/>
                  </a:lnTo>
                  <a:lnTo>
                    <a:pt x="78" y="2"/>
                  </a:lnTo>
                  <a:lnTo>
                    <a:pt x="78" y="2"/>
                  </a:lnTo>
                  <a:lnTo>
                    <a:pt x="76" y="4"/>
                  </a:lnTo>
                  <a:lnTo>
                    <a:pt x="74" y="8"/>
                  </a:lnTo>
                  <a:lnTo>
                    <a:pt x="74" y="8"/>
                  </a:lnTo>
                  <a:lnTo>
                    <a:pt x="70" y="16"/>
                  </a:lnTo>
                  <a:lnTo>
                    <a:pt x="64" y="22"/>
                  </a:lnTo>
                  <a:lnTo>
                    <a:pt x="64" y="22"/>
                  </a:lnTo>
                  <a:lnTo>
                    <a:pt x="60" y="24"/>
                  </a:lnTo>
                  <a:lnTo>
                    <a:pt x="60" y="24"/>
                  </a:lnTo>
                  <a:lnTo>
                    <a:pt x="54" y="30"/>
                  </a:lnTo>
                  <a:lnTo>
                    <a:pt x="54" y="30"/>
                  </a:lnTo>
                  <a:lnTo>
                    <a:pt x="48" y="34"/>
                  </a:lnTo>
                  <a:lnTo>
                    <a:pt x="48" y="34"/>
                  </a:lnTo>
                  <a:lnTo>
                    <a:pt x="44" y="36"/>
                  </a:lnTo>
                  <a:lnTo>
                    <a:pt x="44" y="36"/>
                  </a:lnTo>
                  <a:lnTo>
                    <a:pt x="36" y="40"/>
                  </a:lnTo>
                  <a:lnTo>
                    <a:pt x="28" y="42"/>
                  </a:lnTo>
                  <a:lnTo>
                    <a:pt x="28" y="42"/>
                  </a:lnTo>
                  <a:lnTo>
                    <a:pt x="28" y="46"/>
                  </a:lnTo>
                  <a:lnTo>
                    <a:pt x="28" y="52"/>
                  </a:lnTo>
                  <a:lnTo>
                    <a:pt x="28" y="52"/>
                  </a:lnTo>
                  <a:lnTo>
                    <a:pt x="28" y="56"/>
                  </a:lnTo>
                  <a:lnTo>
                    <a:pt x="26" y="60"/>
                  </a:lnTo>
                  <a:lnTo>
                    <a:pt x="26" y="60"/>
                  </a:lnTo>
                  <a:lnTo>
                    <a:pt x="24" y="62"/>
                  </a:lnTo>
                  <a:lnTo>
                    <a:pt x="20" y="62"/>
                  </a:lnTo>
                  <a:lnTo>
                    <a:pt x="20" y="62"/>
                  </a:lnTo>
                  <a:lnTo>
                    <a:pt x="18" y="62"/>
                  </a:lnTo>
                  <a:lnTo>
                    <a:pt x="18" y="62"/>
                  </a:lnTo>
                  <a:lnTo>
                    <a:pt x="16" y="58"/>
                  </a:lnTo>
                  <a:lnTo>
                    <a:pt x="16" y="58"/>
                  </a:lnTo>
                  <a:lnTo>
                    <a:pt x="14" y="48"/>
                  </a:lnTo>
                  <a:lnTo>
                    <a:pt x="14" y="48"/>
                  </a:lnTo>
                  <a:lnTo>
                    <a:pt x="12" y="40"/>
                  </a:lnTo>
                  <a:lnTo>
                    <a:pt x="12" y="40"/>
                  </a:lnTo>
                  <a:lnTo>
                    <a:pt x="10" y="38"/>
                  </a:lnTo>
                  <a:lnTo>
                    <a:pt x="6" y="36"/>
                  </a:lnTo>
                  <a:lnTo>
                    <a:pt x="6" y="36"/>
                  </a:lnTo>
                  <a:lnTo>
                    <a:pt x="2" y="36"/>
                  </a:lnTo>
                  <a:lnTo>
                    <a:pt x="2" y="36"/>
                  </a:lnTo>
                  <a:lnTo>
                    <a:pt x="0" y="34"/>
                  </a:lnTo>
                  <a:lnTo>
                    <a:pt x="0" y="32"/>
                  </a:lnTo>
                  <a:lnTo>
                    <a:pt x="0" y="32"/>
                  </a:lnTo>
                  <a:lnTo>
                    <a:pt x="2" y="32"/>
                  </a:lnTo>
                  <a:lnTo>
                    <a:pt x="4" y="30"/>
                  </a:lnTo>
                  <a:lnTo>
                    <a:pt x="4" y="30"/>
                  </a:lnTo>
                  <a:lnTo>
                    <a:pt x="18" y="30"/>
                  </a:lnTo>
                  <a:lnTo>
                    <a:pt x="18" y="30"/>
                  </a:lnTo>
                  <a:lnTo>
                    <a:pt x="24" y="28"/>
                  </a:lnTo>
                  <a:lnTo>
                    <a:pt x="26" y="26"/>
                  </a:lnTo>
                  <a:lnTo>
                    <a:pt x="28" y="24"/>
                  </a:lnTo>
                  <a:lnTo>
                    <a:pt x="28" y="24"/>
                  </a:lnTo>
                  <a:lnTo>
                    <a:pt x="30" y="20"/>
                  </a:lnTo>
                  <a:lnTo>
                    <a:pt x="32" y="18"/>
                  </a:lnTo>
                  <a:lnTo>
                    <a:pt x="32" y="18"/>
                  </a:lnTo>
                  <a:lnTo>
                    <a:pt x="34" y="18"/>
                  </a:lnTo>
                  <a:lnTo>
                    <a:pt x="34" y="18"/>
                  </a:lnTo>
                  <a:lnTo>
                    <a:pt x="46" y="24"/>
                  </a:lnTo>
                  <a:lnTo>
                    <a:pt x="46" y="24"/>
                  </a:lnTo>
                  <a:lnTo>
                    <a:pt x="52" y="24"/>
                  </a:lnTo>
                  <a:lnTo>
                    <a:pt x="56" y="24"/>
                  </a:lnTo>
                  <a:lnTo>
                    <a:pt x="5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5" name="Freeform 68"/>
            <p:cNvSpPr>
              <a:spLocks/>
            </p:cNvSpPr>
            <p:nvPr/>
          </p:nvSpPr>
          <p:spPr bwMode="auto">
            <a:xfrm>
              <a:off x="10371948" y="3075595"/>
              <a:ext cx="86855" cy="85000"/>
            </a:xfrm>
            <a:custGeom>
              <a:avLst/>
              <a:gdLst>
                <a:gd name="T0" fmla="*/ 44 w 44"/>
                <a:gd name="T1" fmla="*/ 36 h 42"/>
                <a:gd name="T2" fmla="*/ 44 w 44"/>
                <a:gd name="T3" fmla="*/ 36 h 42"/>
                <a:gd name="T4" fmla="*/ 40 w 44"/>
                <a:gd name="T5" fmla="*/ 34 h 42"/>
                <a:gd name="T6" fmla="*/ 28 w 44"/>
                <a:gd name="T7" fmla="*/ 26 h 42"/>
                <a:gd name="T8" fmla="*/ 28 w 44"/>
                <a:gd name="T9" fmla="*/ 26 h 42"/>
                <a:gd name="T10" fmla="*/ 18 w 44"/>
                <a:gd name="T11" fmla="*/ 20 h 42"/>
                <a:gd name="T12" fmla="*/ 8 w 44"/>
                <a:gd name="T13" fmla="*/ 10 h 42"/>
                <a:gd name="T14" fmla="*/ 0 w 44"/>
                <a:gd name="T15" fmla="*/ 0 h 42"/>
                <a:gd name="T16" fmla="*/ 18 w 44"/>
                <a:gd name="T1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42">
                  <a:moveTo>
                    <a:pt x="44" y="36"/>
                  </a:moveTo>
                  <a:lnTo>
                    <a:pt x="44" y="36"/>
                  </a:lnTo>
                  <a:lnTo>
                    <a:pt x="40" y="34"/>
                  </a:lnTo>
                  <a:lnTo>
                    <a:pt x="28" y="26"/>
                  </a:lnTo>
                  <a:lnTo>
                    <a:pt x="28" y="26"/>
                  </a:lnTo>
                  <a:lnTo>
                    <a:pt x="18" y="20"/>
                  </a:lnTo>
                  <a:lnTo>
                    <a:pt x="8" y="10"/>
                  </a:lnTo>
                  <a:lnTo>
                    <a:pt x="0" y="0"/>
                  </a:lnTo>
                  <a:lnTo>
                    <a:pt x="18" y="4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6" name="Freeform 69"/>
            <p:cNvSpPr>
              <a:spLocks/>
            </p:cNvSpPr>
            <p:nvPr/>
          </p:nvSpPr>
          <p:spPr bwMode="auto">
            <a:xfrm>
              <a:off x="596862" y="3601788"/>
              <a:ext cx="75011" cy="44524"/>
            </a:xfrm>
            <a:custGeom>
              <a:avLst/>
              <a:gdLst>
                <a:gd name="T0" fmla="*/ 0 w 38"/>
                <a:gd name="T1" fmla="*/ 0 h 22"/>
                <a:gd name="T2" fmla="*/ 0 w 38"/>
                <a:gd name="T3" fmla="*/ 0 h 22"/>
                <a:gd name="T4" fmla="*/ 2 w 38"/>
                <a:gd name="T5" fmla="*/ 4 h 22"/>
                <a:gd name="T6" fmla="*/ 10 w 38"/>
                <a:gd name="T7" fmla="*/ 12 h 22"/>
                <a:gd name="T8" fmla="*/ 14 w 38"/>
                <a:gd name="T9" fmla="*/ 16 h 22"/>
                <a:gd name="T10" fmla="*/ 20 w 38"/>
                <a:gd name="T11" fmla="*/ 18 h 22"/>
                <a:gd name="T12" fmla="*/ 28 w 38"/>
                <a:gd name="T13" fmla="*/ 22 h 22"/>
                <a:gd name="T14" fmla="*/ 38 w 38"/>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22">
                  <a:moveTo>
                    <a:pt x="0" y="0"/>
                  </a:moveTo>
                  <a:lnTo>
                    <a:pt x="0" y="0"/>
                  </a:lnTo>
                  <a:lnTo>
                    <a:pt x="2" y="4"/>
                  </a:lnTo>
                  <a:lnTo>
                    <a:pt x="10" y="12"/>
                  </a:lnTo>
                  <a:lnTo>
                    <a:pt x="14" y="16"/>
                  </a:lnTo>
                  <a:lnTo>
                    <a:pt x="20" y="18"/>
                  </a:lnTo>
                  <a:lnTo>
                    <a:pt x="28" y="22"/>
                  </a:lnTo>
                  <a:lnTo>
                    <a:pt x="38" y="2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7" name="Freeform 70"/>
            <p:cNvSpPr>
              <a:spLocks/>
            </p:cNvSpPr>
            <p:nvPr/>
          </p:nvSpPr>
          <p:spPr bwMode="auto">
            <a:xfrm>
              <a:off x="8172949" y="3334644"/>
              <a:ext cx="130282" cy="348097"/>
            </a:xfrm>
            <a:custGeom>
              <a:avLst/>
              <a:gdLst>
                <a:gd name="T0" fmla="*/ 66 w 66"/>
                <a:gd name="T1" fmla="*/ 16 h 172"/>
                <a:gd name="T2" fmla="*/ 60 w 66"/>
                <a:gd name="T3" fmla="*/ 6 h 172"/>
                <a:gd name="T4" fmla="*/ 60 w 66"/>
                <a:gd name="T5" fmla="*/ 6 h 172"/>
                <a:gd name="T6" fmla="*/ 58 w 66"/>
                <a:gd name="T7" fmla="*/ 2 h 172"/>
                <a:gd name="T8" fmla="*/ 52 w 66"/>
                <a:gd name="T9" fmla="*/ 0 h 172"/>
                <a:gd name="T10" fmla="*/ 52 w 66"/>
                <a:gd name="T11" fmla="*/ 0 h 172"/>
                <a:gd name="T12" fmla="*/ 50 w 66"/>
                <a:gd name="T13" fmla="*/ 0 h 172"/>
                <a:gd name="T14" fmla="*/ 50 w 66"/>
                <a:gd name="T15" fmla="*/ 0 h 172"/>
                <a:gd name="T16" fmla="*/ 48 w 66"/>
                <a:gd name="T17" fmla="*/ 4 h 172"/>
                <a:gd name="T18" fmla="*/ 48 w 66"/>
                <a:gd name="T19" fmla="*/ 4 h 172"/>
                <a:gd name="T20" fmla="*/ 46 w 66"/>
                <a:gd name="T21" fmla="*/ 8 h 172"/>
                <a:gd name="T22" fmla="*/ 42 w 66"/>
                <a:gd name="T23" fmla="*/ 10 h 172"/>
                <a:gd name="T24" fmla="*/ 42 w 66"/>
                <a:gd name="T25" fmla="*/ 10 h 172"/>
                <a:gd name="T26" fmla="*/ 38 w 66"/>
                <a:gd name="T27" fmla="*/ 14 h 172"/>
                <a:gd name="T28" fmla="*/ 36 w 66"/>
                <a:gd name="T29" fmla="*/ 20 h 172"/>
                <a:gd name="T30" fmla="*/ 36 w 66"/>
                <a:gd name="T31" fmla="*/ 20 h 172"/>
                <a:gd name="T32" fmla="*/ 38 w 66"/>
                <a:gd name="T33" fmla="*/ 22 h 172"/>
                <a:gd name="T34" fmla="*/ 38 w 66"/>
                <a:gd name="T35" fmla="*/ 22 h 172"/>
                <a:gd name="T36" fmla="*/ 44 w 66"/>
                <a:gd name="T37" fmla="*/ 30 h 172"/>
                <a:gd name="T38" fmla="*/ 44 w 66"/>
                <a:gd name="T39" fmla="*/ 30 h 172"/>
                <a:gd name="T40" fmla="*/ 46 w 66"/>
                <a:gd name="T41" fmla="*/ 36 h 172"/>
                <a:gd name="T42" fmla="*/ 46 w 66"/>
                <a:gd name="T43" fmla="*/ 40 h 172"/>
                <a:gd name="T44" fmla="*/ 46 w 66"/>
                <a:gd name="T45" fmla="*/ 42 h 172"/>
                <a:gd name="T46" fmla="*/ 46 w 66"/>
                <a:gd name="T47" fmla="*/ 42 h 172"/>
                <a:gd name="T48" fmla="*/ 42 w 66"/>
                <a:gd name="T49" fmla="*/ 44 h 172"/>
                <a:gd name="T50" fmla="*/ 36 w 66"/>
                <a:gd name="T51" fmla="*/ 44 h 172"/>
                <a:gd name="T52" fmla="*/ 36 w 66"/>
                <a:gd name="T53" fmla="*/ 44 h 172"/>
                <a:gd name="T54" fmla="*/ 34 w 66"/>
                <a:gd name="T55" fmla="*/ 46 h 172"/>
                <a:gd name="T56" fmla="*/ 32 w 66"/>
                <a:gd name="T57" fmla="*/ 50 h 172"/>
                <a:gd name="T58" fmla="*/ 30 w 66"/>
                <a:gd name="T59" fmla="*/ 58 h 172"/>
                <a:gd name="T60" fmla="*/ 30 w 66"/>
                <a:gd name="T61" fmla="*/ 58 h 172"/>
                <a:gd name="T62" fmla="*/ 30 w 66"/>
                <a:gd name="T63" fmla="*/ 64 h 172"/>
                <a:gd name="T64" fmla="*/ 28 w 66"/>
                <a:gd name="T65" fmla="*/ 68 h 172"/>
                <a:gd name="T66" fmla="*/ 26 w 66"/>
                <a:gd name="T67" fmla="*/ 70 h 172"/>
                <a:gd name="T68" fmla="*/ 26 w 66"/>
                <a:gd name="T69" fmla="*/ 70 h 172"/>
                <a:gd name="T70" fmla="*/ 22 w 66"/>
                <a:gd name="T71" fmla="*/ 72 h 172"/>
                <a:gd name="T72" fmla="*/ 22 w 66"/>
                <a:gd name="T73" fmla="*/ 72 h 172"/>
                <a:gd name="T74" fmla="*/ 16 w 66"/>
                <a:gd name="T75" fmla="*/ 76 h 172"/>
                <a:gd name="T76" fmla="*/ 12 w 66"/>
                <a:gd name="T77" fmla="*/ 82 h 172"/>
                <a:gd name="T78" fmla="*/ 10 w 66"/>
                <a:gd name="T79" fmla="*/ 90 h 172"/>
                <a:gd name="T80" fmla="*/ 6 w 66"/>
                <a:gd name="T81" fmla="*/ 96 h 172"/>
                <a:gd name="T82" fmla="*/ 6 w 66"/>
                <a:gd name="T83" fmla="*/ 96 h 172"/>
                <a:gd name="T84" fmla="*/ 0 w 66"/>
                <a:gd name="T85" fmla="*/ 100 h 172"/>
                <a:gd name="T86" fmla="*/ 0 w 66"/>
                <a:gd name="T87" fmla="*/ 100 h 172"/>
                <a:gd name="T88" fmla="*/ 0 w 66"/>
                <a:gd name="T89" fmla="*/ 104 h 172"/>
                <a:gd name="T90" fmla="*/ 0 w 66"/>
                <a:gd name="T91" fmla="*/ 106 h 172"/>
                <a:gd name="T92" fmla="*/ 4 w 66"/>
                <a:gd name="T93" fmla="*/ 114 h 172"/>
                <a:gd name="T94" fmla="*/ 4 w 66"/>
                <a:gd name="T95" fmla="*/ 114 h 172"/>
                <a:gd name="T96" fmla="*/ 6 w 66"/>
                <a:gd name="T97" fmla="*/ 118 h 172"/>
                <a:gd name="T98" fmla="*/ 8 w 66"/>
                <a:gd name="T99" fmla="*/ 124 h 172"/>
                <a:gd name="T100" fmla="*/ 8 w 66"/>
                <a:gd name="T101" fmla="*/ 136 h 172"/>
                <a:gd name="T102" fmla="*/ 8 w 66"/>
                <a:gd name="T103" fmla="*/ 136 h 172"/>
                <a:gd name="T104" fmla="*/ 6 w 66"/>
                <a:gd name="T105" fmla="*/ 146 h 172"/>
                <a:gd name="T106" fmla="*/ 6 w 66"/>
                <a:gd name="T107" fmla="*/ 158 h 172"/>
                <a:gd name="T108" fmla="*/ 6 w 66"/>
                <a:gd name="T109" fmla="*/ 158 h 172"/>
                <a:gd name="T110" fmla="*/ 4 w 66"/>
                <a:gd name="T111" fmla="*/ 164 h 172"/>
                <a:gd name="T112" fmla="*/ 4 w 66"/>
                <a:gd name="T113" fmla="*/ 168 h 172"/>
                <a:gd name="T114" fmla="*/ 6 w 66"/>
                <a:gd name="T115"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 h="172">
                  <a:moveTo>
                    <a:pt x="66" y="16"/>
                  </a:moveTo>
                  <a:lnTo>
                    <a:pt x="60" y="6"/>
                  </a:lnTo>
                  <a:lnTo>
                    <a:pt x="60" y="6"/>
                  </a:lnTo>
                  <a:lnTo>
                    <a:pt x="58" y="2"/>
                  </a:lnTo>
                  <a:lnTo>
                    <a:pt x="52" y="0"/>
                  </a:lnTo>
                  <a:lnTo>
                    <a:pt x="52" y="0"/>
                  </a:lnTo>
                  <a:lnTo>
                    <a:pt x="50" y="0"/>
                  </a:lnTo>
                  <a:lnTo>
                    <a:pt x="50" y="0"/>
                  </a:lnTo>
                  <a:lnTo>
                    <a:pt x="48" y="4"/>
                  </a:lnTo>
                  <a:lnTo>
                    <a:pt x="48" y="4"/>
                  </a:lnTo>
                  <a:lnTo>
                    <a:pt x="46" y="8"/>
                  </a:lnTo>
                  <a:lnTo>
                    <a:pt x="42" y="10"/>
                  </a:lnTo>
                  <a:lnTo>
                    <a:pt x="42" y="10"/>
                  </a:lnTo>
                  <a:lnTo>
                    <a:pt x="38" y="14"/>
                  </a:lnTo>
                  <a:lnTo>
                    <a:pt x="36" y="20"/>
                  </a:lnTo>
                  <a:lnTo>
                    <a:pt x="36" y="20"/>
                  </a:lnTo>
                  <a:lnTo>
                    <a:pt x="38" y="22"/>
                  </a:lnTo>
                  <a:lnTo>
                    <a:pt x="38" y="22"/>
                  </a:lnTo>
                  <a:lnTo>
                    <a:pt x="44" y="30"/>
                  </a:lnTo>
                  <a:lnTo>
                    <a:pt x="44" y="30"/>
                  </a:lnTo>
                  <a:lnTo>
                    <a:pt x="46" y="36"/>
                  </a:lnTo>
                  <a:lnTo>
                    <a:pt x="46" y="40"/>
                  </a:lnTo>
                  <a:lnTo>
                    <a:pt x="46" y="42"/>
                  </a:lnTo>
                  <a:lnTo>
                    <a:pt x="46" y="42"/>
                  </a:lnTo>
                  <a:lnTo>
                    <a:pt x="42" y="44"/>
                  </a:lnTo>
                  <a:lnTo>
                    <a:pt x="36" y="44"/>
                  </a:lnTo>
                  <a:lnTo>
                    <a:pt x="36" y="44"/>
                  </a:lnTo>
                  <a:lnTo>
                    <a:pt x="34" y="46"/>
                  </a:lnTo>
                  <a:lnTo>
                    <a:pt x="32" y="50"/>
                  </a:lnTo>
                  <a:lnTo>
                    <a:pt x="30" y="58"/>
                  </a:lnTo>
                  <a:lnTo>
                    <a:pt x="30" y="58"/>
                  </a:lnTo>
                  <a:lnTo>
                    <a:pt x="30" y="64"/>
                  </a:lnTo>
                  <a:lnTo>
                    <a:pt x="28" y="68"/>
                  </a:lnTo>
                  <a:lnTo>
                    <a:pt x="26" y="70"/>
                  </a:lnTo>
                  <a:lnTo>
                    <a:pt x="26" y="70"/>
                  </a:lnTo>
                  <a:lnTo>
                    <a:pt x="22" y="72"/>
                  </a:lnTo>
                  <a:lnTo>
                    <a:pt x="22" y="72"/>
                  </a:lnTo>
                  <a:lnTo>
                    <a:pt x="16" y="76"/>
                  </a:lnTo>
                  <a:lnTo>
                    <a:pt x="12" y="82"/>
                  </a:lnTo>
                  <a:lnTo>
                    <a:pt x="10" y="90"/>
                  </a:lnTo>
                  <a:lnTo>
                    <a:pt x="6" y="96"/>
                  </a:lnTo>
                  <a:lnTo>
                    <a:pt x="6" y="96"/>
                  </a:lnTo>
                  <a:lnTo>
                    <a:pt x="0" y="100"/>
                  </a:lnTo>
                  <a:lnTo>
                    <a:pt x="0" y="100"/>
                  </a:lnTo>
                  <a:lnTo>
                    <a:pt x="0" y="104"/>
                  </a:lnTo>
                  <a:lnTo>
                    <a:pt x="0" y="106"/>
                  </a:lnTo>
                  <a:lnTo>
                    <a:pt x="4" y="114"/>
                  </a:lnTo>
                  <a:lnTo>
                    <a:pt x="4" y="114"/>
                  </a:lnTo>
                  <a:lnTo>
                    <a:pt x="6" y="118"/>
                  </a:lnTo>
                  <a:lnTo>
                    <a:pt x="8" y="124"/>
                  </a:lnTo>
                  <a:lnTo>
                    <a:pt x="8" y="136"/>
                  </a:lnTo>
                  <a:lnTo>
                    <a:pt x="8" y="136"/>
                  </a:lnTo>
                  <a:lnTo>
                    <a:pt x="6" y="146"/>
                  </a:lnTo>
                  <a:lnTo>
                    <a:pt x="6" y="158"/>
                  </a:lnTo>
                  <a:lnTo>
                    <a:pt x="6" y="158"/>
                  </a:lnTo>
                  <a:lnTo>
                    <a:pt x="4" y="164"/>
                  </a:lnTo>
                  <a:lnTo>
                    <a:pt x="4" y="168"/>
                  </a:lnTo>
                  <a:lnTo>
                    <a:pt x="6" y="17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8" name="Freeform 71"/>
            <p:cNvSpPr>
              <a:spLocks/>
            </p:cNvSpPr>
            <p:nvPr/>
          </p:nvSpPr>
          <p:spPr bwMode="auto">
            <a:xfrm>
              <a:off x="8184792" y="3367025"/>
              <a:ext cx="134230" cy="206429"/>
            </a:xfrm>
            <a:custGeom>
              <a:avLst/>
              <a:gdLst>
                <a:gd name="T0" fmla="*/ 68 w 68"/>
                <a:gd name="T1" fmla="*/ 6 h 102"/>
                <a:gd name="T2" fmla="*/ 62 w 68"/>
                <a:gd name="T3" fmla="*/ 0 h 102"/>
                <a:gd name="T4" fmla="*/ 62 w 68"/>
                <a:gd name="T5" fmla="*/ 0 h 102"/>
                <a:gd name="T6" fmla="*/ 60 w 68"/>
                <a:gd name="T7" fmla="*/ 6 h 102"/>
                <a:gd name="T8" fmla="*/ 56 w 68"/>
                <a:gd name="T9" fmla="*/ 10 h 102"/>
                <a:gd name="T10" fmla="*/ 56 w 68"/>
                <a:gd name="T11" fmla="*/ 10 h 102"/>
                <a:gd name="T12" fmla="*/ 52 w 68"/>
                <a:gd name="T13" fmla="*/ 14 h 102"/>
                <a:gd name="T14" fmla="*/ 52 w 68"/>
                <a:gd name="T15" fmla="*/ 14 h 102"/>
                <a:gd name="T16" fmla="*/ 48 w 68"/>
                <a:gd name="T17" fmla="*/ 18 h 102"/>
                <a:gd name="T18" fmla="*/ 48 w 68"/>
                <a:gd name="T19" fmla="*/ 22 h 102"/>
                <a:gd name="T20" fmla="*/ 44 w 68"/>
                <a:gd name="T21" fmla="*/ 34 h 102"/>
                <a:gd name="T22" fmla="*/ 44 w 68"/>
                <a:gd name="T23" fmla="*/ 34 h 102"/>
                <a:gd name="T24" fmla="*/ 40 w 68"/>
                <a:gd name="T25" fmla="*/ 42 h 102"/>
                <a:gd name="T26" fmla="*/ 40 w 68"/>
                <a:gd name="T27" fmla="*/ 42 h 102"/>
                <a:gd name="T28" fmla="*/ 38 w 68"/>
                <a:gd name="T29" fmla="*/ 48 h 102"/>
                <a:gd name="T30" fmla="*/ 40 w 68"/>
                <a:gd name="T31" fmla="*/ 52 h 102"/>
                <a:gd name="T32" fmla="*/ 40 w 68"/>
                <a:gd name="T33" fmla="*/ 52 h 102"/>
                <a:gd name="T34" fmla="*/ 42 w 68"/>
                <a:gd name="T35" fmla="*/ 54 h 102"/>
                <a:gd name="T36" fmla="*/ 46 w 68"/>
                <a:gd name="T37" fmla="*/ 56 h 102"/>
                <a:gd name="T38" fmla="*/ 46 w 68"/>
                <a:gd name="T39" fmla="*/ 56 h 102"/>
                <a:gd name="T40" fmla="*/ 52 w 68"/>
                <a:gd name="T41" fmla="*/ 62 h 102"/>
                <a:gd name="T42" fmla="*/ 56 w 68"/>
                <a:gd name="T43" fmla="*/ 70 h 102"/>
                <a:gd name="T44" fmla="*/ 56 w 68"/>
                <a:gd name="T45" fmla="*/ 70 h 102"/>
                <a:gd name="T46" fmla="*/ 56 w 68"/>
                <a:gd name="T47" fmla="*/ 78 h 102"/>
                <a:gd name="T48" fmla="*/ 56 w 68"/>
                <a:gd name="T49" fmla="*/ 82 h 102"/>
                <a:gd name="T50" fmla="*/ 52 w 68"/>
                <a:gd name="T51" fmla="*/ 84 h 102"/>
                <a:gd name="T52" fmla="*/ 52 w 68"/>
                <a:gd name="T53" fmla="*/ 84 h 102"/>
                <a:gd name="T54" fmla="*/ 48 w 68"/>
                <a:gd name="T55" fmla="*/ 84 h 102"/>
                <a:gd name="T56" fmla="*/ 48 w 68"/>
                <a:gd name="T57" fmla="*/ 84 h 102"/>
                <a:gd name="T58" fmla="*/ 42 w 68"/>
                <a:gd name="T59" fmla="*/ 88 h 102"/>
                <a:gd name="T60" fmla="*/ 42 w 68"/>
                <a:gd name="T61" fmla="*/ 88 h 102"/>
                <a:gd name="T62" fmla="*/ 38 w 68"/>
                <a:gd name="T63" fmla="*/ 88 h 102"/>
                <a:gd name="T64" fmla="*/ 36 w 68"/>
                <a:gd name="T65" fmla="*/ 86 h 102"/>
                <a:gd name="T66" fmla="*/ 36 w 68"/>
                <a:gd name="T67" fmla="*/ 86 h 102"/>
                <a:gd name="T68" fmla="*/ 28 w 68"/>
                <a:gd name="T69" fmla="*/ 84 h 102"/>
                <a:gd name="T70" fmla="*/ 26 w 68"/>
                <a:gd name="T71" fmla="*/ 84 h 102"/>
                <a:gd name="T72" fmla="*/ 22 w 68"/>
                <a:gd name="T73" fmla="*/ 86 h 102"/>
                <a:gd name="T74" fmla="*/ 22 w 68"/>
                <a:gd name="T75" fmla="*/ 86 h 102"/>
                <a:gd name="T76" fmla="*/ 18 w 68"/>
                <a:gd name="T77" fmla="*/ 90 h 102"/>
                <a:gd name="T78" fmla="*/ 18 w 68"/>
                <a:gd name="T79" fmla="*/ 90 h 102"/>
                <a:gd name="T80" fmla="*/ 14 w 68"/>
                <a:gd name="T81" fmla="*/ 92 h 102"/>
                <a:gd name="T82" fmla="*/ 10 w 68"/>
                <a:gd name="T83" fmla="*/ 94 h 102"/>
                <a:gd name="T84" fmla="*/ 0 w 68"/>
                <a:gd name="T85" fmla="*/ 94 h 102"/>
                <a:gd name="T86" fmla="*/ 0 w 68"/>
                <a:gd name="T87" fmla="*/ 94 h 102"/>
                <a:gd name="T88" fmla="*/ 0 w 68"/>
                <a:gd name="T8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 h="102">
                  <a:moveTo>
                    <a:pt x="68" y="6"/>
                  </a:moveTo>
                  <a:lnTo>
                    <a:pt x="62" y="0"/>
                  </a:lnTo>
                  <a:lnTo>
                    <a:pt x="62" y="0"/>
                  </a:lnTo>
                  <a:lnTo>
                    <a:pt x="60" y="6"/>
                  </a:lnTo>
                  <a:lnTo>
                    <a:pt x="56" y="10"/>
                  </a:lnTo>
                  <a:lnTo>
                    <a:pt x="56" y="10"/>
                  </a:lnTo>
                  <a:lnTo>
                    <a:pt x="52" y="14"/>
                  </a:lnTo>
                  <a:lnTo>
                    <a:pt x="52" y="14"/>
                  </a:lnTo>
                  <a:lnTo>
                    <a:pt x="48" y="18"/>
                  </a:lnTo>
                  <a:lnTo>
                    <a:pt x="48" y="22"/>
                  </a:lnTo>
                  <a:lnTo>
                    <a:pt x="44" y="34"/>
                  </a:lnTo>
                  <a:lnTo>
                    <a:pt x="44" y="34"/>
                  </a:lnTo>
                  <a:lnTo>
                    <a:pt x="40" y="42"/>
                  </a:lnTo>
                  <a:lnTo>
                    <a:pt x="40" y="42"/>
                  </a:lnTo>
                  <a:lnTo>
                    <a:pt x="38" y="48"/>
                  </a:lnTo>
                  <a:lnTo>
                    <a:pt x="40" y="52"/>
                  </a:lnTo>
                  <a:lnTo>
                    <a:pt x="40" y="52"/>
                  </a:lnTo>
                  <a:lnTo>
                    <a:pt x="42" y="54"/>
                  </a:lnTo>
                  <a:lnTo>
                    <a:pt x="46" y="56"/>
                  </a:lnTo>
                  <a:lnTo>
                    <a:pt x="46" y="56"/>
                  </a:lnTo>
                  <a:lnTo>
                    <a:pt x="52" y="62"/>
                  </a:lnTo>
                  <a:lnTo>
                    <a:pt x="56" y="70"/>
                  </a:lnTo>
                  <a:lnTo>
                    <a:pt x="56" y="70"/>
                  </a:lnTo>
                  <a:lnTo>
                    <a:pt x="56" y="78"/>
                  </a:lnTo>
                  <a:lnTo>
                    <a:pt x="56" y="82"/>
                  </a:lnTo>
                  <a:lnTo>
                    <a:pt x="52" y="84"/>
                  </a:lnTo>
                  <a:lnTo>
                    <a:pt x="52" y="84"/>
                  </a:lnTo>
                  <a:lnTo>
                    <a:pt x="48" y="84"/>
                  </a:lnTo>
                  <a:lnTo>
                    <a:pt x="48" y="84"/>
                  </a:lnTo>
                  <a:lnTo>
                    <a:pt x="42" y="88"/>
                  </a:lnTo>
                  <a:lnTo>
                    <a:pt x="42" y="88"/>
                  </a:lnTo>
                  <a:lnTo>
                    <a:pt x="38" y="88"/>
                  </a:lnTo>
                  <a:lnTo>
                    <a:pt x="36" y="86"/>
                  </a:lnTo>
                  <a:lnTo>
                    <a:pt x="36" y="86"/>
                  </a:lnTo>
                  <a:lnTo>
                    <a:pt x="28" y="84"/>
                  </a:lnTo>
                  <a:lnTo>
                    <a:pt x="26" y="84"/>
                  </a:lnTo>
                  <a:lnTo>
                    <a:pt x="22" y="86"/>
                  </a:lnTo>
                  <a:lnTo>
                    <a:pt x="22" y="86"/>
                  </a:lnTo>
                  <a:lnTo>
                    <a:pt x="18" y="90"/>
                  </a:lnTo>
                  <a:lnTo>
                    <a:pt x="18" y="90"/>
                  </a:lnTo>
                  <a:lnTo>
                    <a:pt x="14" y="92"/>
                  </a:lnTo>
                  <a:lnTo>
                    <a:pt x="10" y="94"/>
                  </a:lnTo>
                  <a:lnTo>
                    <a:pt x="0" y="94"/>
                  </a:lnTo>
                  <a:lnTo>
                    <a:pt x="0" y="94"/>
                  </a:lnTo>
                  <a:lnTo>
                    <a:pt x="0" y="102"/>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9" name="Freeform 72"/>
            <p:cNvSpPr>
              <a:spLocks/>
            </p:cNvSpPr>
            <p:nvPr/>
          </p:nvSpPr>
          <p:spPr bwMode="auto">
            <a:xfrm>
              <a:off x="9795550" y="3456073"/>
              <a:ext cx="59219" cy="125477"/>
            </a:xfrm>
            <a:custGeom>
              <a:avLst/>
              <a:gdLst>
                <a:gd name="T0" fmla="*/ 0 w 30"/>
                <a:gd name="T1" fmla="*/ 62 h 62"/>
                <a:gd name="T2" fmla="*/ 0 w 30"/>
                <a:gd name="T3" fmla="*/ 62 h 62"/>
                <a:gd name="T4" fmla="*/ 10 w 30"/>
                <a:gd name="T5" fmla="*/ 44 h 62"/>
                <a:gd name="T6" fmla="*/ 20 w 30"/>
                <a:gd name="T7" fmla="*/ 26 h 62"/>
                <a:gd name="T8" fmla="*/ 30 w 30"/>
                <a:gd name="T9" fmla="*/ 0 h 62"/>
              </a:gdLst>
              <a:ahLst/>
              <a:cxnLst>
                <a:cxn ang="0">
                  <a:pos x="T0" y="T1"/>
                </a:cxn>
                <a:cxn ang="0">
                  <a:pos x="T2" y="T3"/>
                </a:cxn>
                <a:cxn ang="0">
                  <a:pos x="T4" y="T5"/>
                </a:cxn>
                <a:cxn ang="0">
                  <a:pos x="T6" y="T7"/>
                </a:cxn>
                <a:cxn ang="0">
                  <a:pos x="T8" y="T9"/>
                </a:cxn>
              </a:cxnLst>
              <a:rect l="0" t="0" r="r" b="b"/>
              <a:pathLst>
                <a:path w="30" h="62">
                  <a:moveTo>
                    <a:pt x="0" y="62"/>
                  </a:moveTo>
                  <a:lnTo>
                    <a:pt x="0" y="62"/>
                  </a:lnTo>
                  <a:lnTo>
                    <a:pt x="10" y="44"/>
                  </a:lnTo>
                  <a:lnTo>
                    <a:pt x="20" y="26"/>
                  </a:lnTo>
                  <a:lnTo>
                    <a:pt x="30" y="0"/>
                  </a:lnTo>
                </a:path>
              </a:pathLst>
            </a:custGeom>
            <a:noFill/>
            <a:ln w="12700">
              <a:solidFill>
                <a:srgbClr val="001F50">
                  <a:alpha val="56000"/>
                </a:srgbClr>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65"/>
            <p:cNvSpPr>
              <a:spLocks/>
            </p:cNvSpPr>
            <p:nvPr/>
          </p:nvSpPr>
          <p:spPr bwMode="auto">
            <a:xfrm>
              <a:off x="10077450" y="5507038"/>
              <a:ext cx="722313" cy="7938"/>
            </a:xfrm>
            <a:custGeom>
              <a:avLst/>
              <a:gdLst>
                <a:gd name="T0" fmla="*/ 455 w 455"/>
                <a:gd name="T1" fmla="*/ 0 h 5"/>
                <a:gd name="T2" fmla="*/ 0 w 455"/>
                <a:gd name="T3" fmla="*/ 0 h 5"/>
                <a:gd name="T4" fmla="*/ 0 w 455"/>
                <a:gd name="T5" fmla="*/ 5 h 5"/>
                <a:gd name="T6" fmla="*/ 455 w 455"/>
                <a:gd name="T7" fmla="*/ 5 h 5"/>
              </a:gdLst>
              <a:ahLst/>
              <a:cxnLst>
                <a:cxn ang="0">
                  <a:pos x="T0" y="T1"/>
                </a:cxn>
                <a:cxn ang="0">
                  <a:pos x="T2" y="T3"/>
                </a:cxn>
                <a:cxn ang="0">
                  <a:pos x="T4" y="T5"/>
                </a:cxn>
                <a:cxn ang="0">
                  <a:pos x="T6" y="T7"/>
                </a:cxn>
              </a:cxnLst>
              <a:rect l="0" t="0" r="r" b="b"/>
              <a:pathLst>
                <a:path w="455" h="5">
                  <a:moveTo>
                    <a:pt x="455" y="0"/>
                  </a:moveTo>
                  <a:lnTo>
                    <a:pt x="0" y="0"/>
                  </a:lnTo>
                  <a:lnTo>
                    <a:pt x="0" y="5"/>
                  </a:lnTo>
                  <a:lnTo>
                    <a:pt x="455" y="5"/>
                  </a:lnTo>
                </a:path>
              </a:pathLst>
            </a:custGeom>
            <a:noFill/>
            <a:ln w="9525">
              <a:solidFill>
                <a:srgbClr val="001F50">
                  <a:alpha val="56000"/>
                </a:srgbClr>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1559265" y="1702239"/>
            <a:ext cx="9139873" cy="4066241"/>
            <a:chOff x="1551939" y="1700142"/>
            <a:chExt cx="9139873" cy="4066241"/>
          </a:xfrm>
        </p:grpSpPr>
        <p:grpSp>
          <p:nvGrpSpPr>
            <p:cNvPr id="457" name="Group 456"/>
            <p:cNvGrpSpPr/>
            <p:nvPr/>
          </p:nvGrpSpPr>
          <p:grpSpPr>
            <a:xfrm>
              <a:off x="1551939" y="2270495"/>
              <a:ext cx="9139873" cy="3495888"/>
              <a:chOff x="1551939" y="2270495"/>
              <a:chExt cx="9139873" cy="3495888"/>
            </a:xfrm>
          </p:grpSpPr>
          <p:grpSp>
            <p:nvGrpSpPr>
              <p:cNvPr id="458" name="Group 457"/>
              <p:cNvGrpSpPr/>
              <p:nvPr/>
            </p:nvGrpSpPr>
            <p:grpSpPr>
              <a:xfrm>
                <a:off x="8016355" y="2821592"/>
                <a:ext cx="2351163" cy="1496698"/>
                <a:chOff x="8016355" y="2821592"/>
                <a:chExt cx="2351163" cy="1496698"/>
              </a:xfrm>
            </p:grpSpPr>
            <p:sp>
              <p:nvSpPr>
                <p:cNvPr id="490" name="Oval 95"/>
                <p:cNvSpPr>
                  <a:spLocks noChangeArrowheads="1"/>
                </p:cNvSpPr>
                <p:nvPr/>
              </p:nvSpPr>
              <p:spPr bwMode="auto">
                <a:xfrm>
                  <a:off x="8016355" y="3617124"/>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1" name="Oval 96"/>
                <p:cNvSpPr>
                  <a:spLocks noChangeArrowheads="1"/>
                </p:cNvSpPr>
                <p:nvPr/>
              </p:nvSpPr>
              <p:spPr bwMode="auto">
                <a:xfrm>
                  <a:off x="8095497" y="3779693"/>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2" name="Oval 97"/>
                <p:cNvSpPr>
                  <a:spLocks noChangeArrowheads="1"/>
                </p:cNvSpPr>
                <p:nvPr/>
              </p:nvSpPr>
              <p:spPr bwMode="auto">
                <a:xfrm>
                  <a:off x="8971913" y="4143665"/>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3" name="Oval 98"/>
                <p:cNvSpPr>
                  <a:spLocks noChangeArrowheads="1"/>
                </p:cNvSpPr>
                <p:nvPr/>
              </p:nvSpPr>
              <p:spPr bwMode="auto">
                <a:xfrm>
                  <a:off x="9343040" y="3450412"/>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4" name="Oval 100"/>
                <p:cNvSpPr>
                  <a:spLocks noChangeArrowheads="1"/>
                </p:cNvSpPr>
                <p:nvPr/>
              </p:nvSpPr>
              <p:spPr bwMode="auto">
                <a:xfrm>
                  <a:off x="9496424" y="3223297"/>
                  <a:ext cx="174625"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5" name="Oval 101"/>
                <p:cNvSpPr>
                  <a:spLocks noChangeArrowheads="1"/>
                </p:cNvSpPr>
                <p:nvPr/>
              </p:nvSpPr>
              <p:spPr bwMode="auto">
                <a:xfrm>
                  <a:off x="10191305" y="2936303"/>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6" name="Oval 102"/>
                <p:cNvSpPr>
                  <a:spLocks noChangeArrowheads="1"/>
                </p:cNvSpPr>
                <p:nvPr/>
              </p:nvSpPr>
              <p:spPr bwMode="auto">
                <a:xfrm>
                  <a:off x="10060622" y="3065490"/>
                  <a:ext cx="176213"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7" name="Oval 105"/>
                <p:cNvSpPr>
                  <a:spLocks noChangeArrowheads="1"/>
                </p:cNvSpPr>
                <p:nvPr/>
              </p:nvSpPr>
              <p:spPr bwMode="auto">
                <a:xfrm>
                  <a:off x="9849992" y="2978972"/>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8" name="Oval 107"/>
                <p:cNvSpPr>
                  <a:spLocks noChangeArrowheads="1"/>
                </p:cNvSpPr>
                <p:nvPr/>
              </p:nvSpPr>
              <p:spPr bwMode="auto">
                <a:xfrm>
                  <a:off x="8176227" y="3943383"/>
                  <a:ext cx="174625"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9" name="Oval 99"/>
                <p:cNvSpPr>
                  <a:spLocks noChangeArrowheads="1"/>
                </p:cNvSpPr>
                <p:nvPr/>
              </p:nvSpPr>
              <p:spPr bwMode="auto">
                <a:xfrm>
                  <a:off x="9452383" y="2821592"/>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0" name="Oval 106"/>
                <p:cNvSpPr>
                  <a:spLocks noChangeArrowheads="1"/>
                </p:cNvSpPr>
                <p:nvPr/>
              </p:nvSpPr>
              <p:spPr bwMode="auto">
                <a:xfrm>
                  <a:off x="9749789" y="2834486"/>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59" name="Group 458"/>
              <p:cNvGrpSpPr/>
              <p:nvPr/>
            </p:nvGrpSpPr>
            <p:grpSpPr>
              <a:xfrm>
                <a:off x="1551939" y="2413290"/>
                <a:ext cx="2133283" cy="1058863"/>
                <a:chOff x="1551939" y="2413290"/>
                <a:chExt cx="2133283" cy="1058863"/>
              </a:xfrm>
            </p:grpSpPr>
            <p:sp>
              <p:nvSpPr>
                <p:cNvPr id="476" name="Oval 74"/>
                <p:cNvSpPr>
                  <a:spLocks noChangeArrowheads="1"/>
                </p:cNvSpPr>
                <p:nvPr/>
              </p:nvSpPr>
              <p:spPr bwMode="auto">
                <a:xfrm>
                  <a:off x="1551939" y="2413290"/>
                  <a:ext cx="173736"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7" name="Oval 75"/>
                <p:cNvSpPr>
                  <a:spLocks noChangeArrowheads="1"/>
                </p:cNvSpPr>
                <p:nvPr/>
              </p:nvSpPr>
              <p:spPr bwMode="auto">
                <a:xfrm>
                  <a:off x="1640839" y="2768445"/>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8" name="Oval 82"/>
                <p:cNvSpPr>
                  <a:spLocks noChangeArrowheads="1"/>
                </p:cNvSpPr>
                <p:nvPr/>
              </p:nvSpPr>
              <p:spPr bwMode="auto">
                <a:xfrm>
                  <a:off x="2817177" y="2753074"/>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9" name="Oval 83"/>
                <p:cNvSpPr>
                  <a:spLocks noChangeArrowheads="1"/>
                </p:cNvSpPr>
                <p:nvPr/>
              </p:nvSpPr>
              <p:spPr bwMode="auto">
                <a:xfrm>
                  <a:off x="3052547" y="2924974"/>
                  <a:ext cx="179388"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0" name="Oval 76"/>
                <p:cNvSpPr>
                  <a:spLocks noChangeArrowheads="1"/>
                </p:cNvSpPr>
                <p:nvPr/>
              </p:nvSpPr>
              <p:spPr bwMode="auto">
                <a:xfrm>
                  <a:off x="1933733" y="3056063"/>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1" name="Oval 81"/>
                <p:cNvSpPr>
                  <a:spLocks noChangeArrowheads="1"/>
                </p:cNvSpPr>
                <p:nvPr/>
              </p:nvSpPr>
              <p:spPr bwMode="auto">
                <a:xfrm>
                  <a:off x="2571114" y="2780955"/>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2" name="Oval 80"/>
                <p:cNvSpPr>
                  <a:spLocks noChangeArrowheads="1"/>
                </p:cNvSpPr>
                <p:nvPr/>
              </p:nvSpPr>
              <p:spPr bwMode="auto">
                <a:xfrm>
                  <a:off x="2607627" y="2598901"/>
                  <a:ext cx="179388"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3" name="Oval 77"/>
                <p:cNvSpPr>
                  <a:spLocks noChangeArrowheads="1"/>
                </p:cNvSpPr>
                <p:nvPr/>
              </p:nvSpPr>
              <p:spPr bwMode="auto">
                <a:xfrm>
                  <a:off x="2366327" y="3292765"/>
                  <a:ext cx="176213" cy="179388"/>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5" name="Oval 85"/>
                <p:cNvSpPr>
                  <a:spLocks noChangeArrowheads="1"/>
                </p:cNvSpPr>
                <p:nvPr/>
              </p:nvSpPr>
              <p:spPr bwMode="auto">
                <a:xfrm>
                  <a:off x="3083877" y="2712057"/>
                  <a:ext cx="179388"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6" name="Oval 86"/>
                <p:cNvSpPr>
                  <a:spLocks noChangeArrowheads="1"/>
                </p:cNvSpPr>
                <p:nvPr/>
              </p:nvSpPr>
              <p:spPr bwMode="auto">
                <a:xfrm>
                  <a:off x="3505834" y="2490752"/>
                  <a:ext cx="179388"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7" name="Oval 78"/>
                <p:cNvSpPr>
                  <a:spLocks noChangeArrowheads="1"/>
                </p:cNvSpPr>
                <p:nvPr/>
              </p:nvSpPr>
              <p:spPr bwMode="auto">
                <a:xfrm>
                  <a:off x="2482214" y="3276890"/>
                  <a:ext cx="179388" cy="179388"/>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8" name="Oval 79"/>
                <p:cNvSpPr>
                  <a:spLocks noChangeArrowheads="1"/>
                </p:cNvSpPr>
                <p:nvPr/>
              </p:nvSpPr>
              <p:spPr bwMode="auto">
                <a:xfrm>
                  <a:off x="2196815" y="2887632"/>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9" name="Oval 84"/>
                <p:cNvSpPr>
                  <a:spLocks noChangeArrowheads="1"/>
                </p:cNvSpPr>
                <p:nvPr/>
              </p:nvSpPr>
              <p:spPr bwMode="auto">
                <a:xfrm>
                  <a:off x="2981109" y="3040861"/>
                  <a:ext cx="179388"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60" name="Group 459"/>
              <p:cNvGrpSpPr/>
              <p:nvPr/>
            </p:nvGrpSpPr>
            <p:grpSpPr>
              <a:xfrm>
                <a:off x="5235719" y="2270495"/>
                <a:ext cx="1012046" cy="630986"/>
                <a:chOff x="5235719" y="2270495"/>
                <a:chExt cx="1012046" cy="630986"/>
              </a:xfrm>
            </p:grpSpPr>
            <p:sp>
              <p:nvSpPr>
                <p:cNvPr id="467" name="Oval 91"/>
                <p:cNvSpPr>
                  <a:spLocks noChangeArrowheads="1"/>
                </p:cNvSpPr>
                <p:nvPr/>
              </p:nvSpPr>
              <p:spPr bwMode="auto">
                <a:xfrm>
                  <a:off x="5652134" y="2505365"/>
                  <a:ext cx="176213"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8" name="Oval 92"/>
                <p:cNvSpPr>
                  <a:spLocks noChangeArrowheads="1"/>
                </p:cNvSpPr>
                <p:nvPr/>
              </p:nvSpPr>
              <p:spPr bwMode="auto">
                <a:xfrm>
                  <a:off x="6023927" y="2593630"/>
                  <a:ext cx="176213"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9" name="Oval 93"/>
                <p:cNvSpPr>
                  <a:spLocks noChangeArrowheads="1"/>
                </p:cNvSpPr>
                <p:nvPr/>
              </p:nvSpPr>
              <p:spPr bwMode="auto">
                <a:xfrm>
                  <a:off x="6071552" y="2451390"/>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0" name="Oval 90"/>
                <p:cNvSpPr>
                  <a:spLocks noChangeArrowheads="1"/>
                </p:cNvSpPr>
                <p:nvPr/>
              </p:nvSpPr>
              <p:spPr bwMode="auto">
                <a:xfrm>
                  <a:off x="5612062" y="2328499"/>
                  <a:ext cx="176213" cy="177800"/>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1" name="Oval 94"/>
                <p:cNvSpPr>
                  <a:spLocks noChangeArrowheads="1"/>
                </p:cNvSpPr>
                <p:nvPr/>
              </p:nvSpPr>
              <p:spPr bwMode="auto">
                <a:xfrm>
                  <a:off x="5860653" y="2270495"/>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2" name="Oval 88"/>
                <p:cNvSpPr>
                  <a:spLocks noChangeArrowheads="1"/>
                </p:cNvSpPr>
                <p:nvPr/>
              </p:nvSpPr>
              <p:spPr bwMode="auto">
                <a:xfrm>
                  <a:off x="5612062" y="2659861"/>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3" name="Oval 108"/>
                <p:cNvSpPr>
                  <a:spLocks noChangeArrowheads="1"/>
                </p:cNvSpPr>
                <p:nvPr/>
              </p:nvSpPr>
              <p:spPr bwMode="auto">
                <a:xfrm>
                  <a:off x="5724932" y="2726856"/>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4" name="Oval 87"/>
                <p:cNvSpPr>
                  <a:spLocks noChangeArrowheads="1"/>
                </p:cNvSpPr>
                <p:nvPr/>
              </p:nvSpPr>
              <p:spPr bwMode="auto">
                <a:xfrm>
                  <a:off x="5235719" y="2299388"/>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5" name="Oval 89"/>
                <p:cNvSpPr>
                  <a:spLocks noChangeArrowheads="1"/>
                </p:cNvSpPr>
                <p:nvPr/>
              </p:nvSpPr>
              <p:spPr bwMode="auto">
                <a:xfrm>
                  <a:off x="5512224" y="2371697"/>
                  <a:ext cx="174625"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61" name="Group 460"/>
              <p:cNvGrpSpPr/>
              <p:nvPr/>
            </p:nvGrpSpPr>
            <p:grpSpPr>
              <a:xfrm>
                <a:off x="4212589" y="5030269"/>
                <a:ext cx="6479223" cy="736114"/>
                <a:chOff x="4212589" y="5030269"/>
                <a:chExt cx="6479223" cy="736114"/>
              </a:xfrm>
            </p:grpSpPr>
            <p:sp>
              <p:nvSpPr>
                <p:cNvPr id="462" name="Oval 103"/>
                <p:cNvSpPr>
                  <a:spLocks noChangeArrowheads="1"/>
                </p:cNvSpPr>
                <p:nvPr/>
              </p:nvSpPr>
              <p:spPr bwMode="auto">
                <a:xfrm>
                  <a:off x="10382884" y="5591758"/>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3" name="Oval 104"/>
                <p:cNvSpPr>
                  <a:spLocks noChangeArrowheads="1"/>
                </p:cNvSpPr>
                <p:nvPr/>
              </p:nvSpPr>
              <p:spPr bwMode="auto">
                <a:xfrm>
                  <a:off x="10515599" y="5413343"/>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4" name="Oval 109"/>
                <p:cNvSpPr>
                  <a:spLocks noChangeArrowheads="1"/>
                </p:cNvSpPr>
                <p:nvPr/>
              </p:nvSpPr>
              <p:spPr bwMode="auto">
                <a:xfrm>
                  <a:off x="4212589" y="5030269"/>
                  <a:ext cx="176213" cy="174625"/>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5" name="Oval 107"/>
                <p:cNvSpPr>
                  <a:spLocks noChangeArrowheads="1"/>
                </p:cNvSpPr>
                <p:nvPr/>
              </p:nvSpPr>
              <p:spPr bwMode="auto">
                <a:xfrm>
                  <a:off x="6236922" y="5424777"/>
                  <a:ext cx="174625"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6" name="Oval 107"/>
                <p:cNvSpPr>
                  <a:spLocks noChangeArrowheads="1"/>
                </p:cNvSpPr>
                <p:nvPr/>
              </p:nvSpPr>
              <p:spPr bwMode="auto">
                <a:xfrm>
                  <a:off x="6469024" y="5186971"/>
                  <a:ext cx="174625" cy="176213"/>
                </a:xfrm>
                <a:prstGeom prst="ellipse">
                  <a:avLst/>
                </a:prstGeom>
                <a:solidFill>
                  <a:srgbClr val="00BDF4"/>
                </a:solid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5" name="Group 4"/>
            <p:cNvGrpSpPr/>
            <p:nvPr/>
          </p:nvGrpSpPr>
          <p:grpSpPr>
            <a:xfrm>
              <a:off x="1648520" y="1700142"/>
              <a:ext cx="9022993" cy="3970791"/>
              <a:chOff x="1648520" y="1700142"/>
              <a:chExt cx="9022993" cy="3970791"/>
            </a:xfrm>
          </p:grpSpPr>
          <p:grpSp>
            <p:nvGrpSpPr>
              <p:cNvPr id="797" name="Group 796"/>
              <p:cNvGrpSpPr/>
              <p:nvPr/>
            </p:nvGrpSpPr>
            <p:grpSpPr>
              <a:xfrm>
                <a:off x="1648520" y="1700142"/>
                <a:ext cx="9022993" cy="3970791"/>
                <a:chOff x="1648520" y="1700142"/>
                <a:chExt cx="9022993" cy="3970791"/>
              </a:xfrm>
            </p:grpSpPr>
            <p:grpSp>
              <p:nvGrpSpPr>
                <p:cNvPr id="796" name="Group 795"/>
                <p:cNvGrpSpPr/>
                <p:nvPr/>
              </p:nvGrpSpPr>
              <p:grpSpPr>
                <a:xfrm>
                  <a:off x="5354253" y="1700142"/>
                  <a:ext cx="5317260" cy="3970791"/>
                  <a:chOff x="5354253" y="1700142"/>
                  <a:chExt cx="5317260" cy="3970791"/>
                </a:xfrm>
              </p:grpSpPr>
              <p:grpSp>
                <p:nvGrpSpPr>
                  <p:cNvPr id="795" name="Group 794"/>
                  <p:cNvGrpSpPr/>
                  <p:nvPr/>
                </p:nvGrpSpPr>
                <p:grpSpPr>
                  <a:xfrm>
                    <a:off x="8018727" y="2702978"/>
                    <a:ext cx="2652786" cy="2967955"/>
                    <a:chOff x="8018727" y="2702978"/>
                    <a:chExt cx="2652786" cy="2967955"/>
                  </a:xfrm>
                </p:grpSpPr>
                <p:grpSp>
                  <p:nvGrpSpPr>
                    <p:cNvPr id="604" name="Group 603"/>
                    <p:cNvGrpSpPr/>
                    <p:nvPr/>
                  </p:nvGrpSpPr>
                  <p:grpSpPr>
                    <a:xfrm>
                      <a:off x="8186367" y="3819084"/>
                      <a:ext cx="154880" cy="204456"/>
                      <a:chOff x="4303314" y="3840571"/>
                      <a:chExt cx="450723" cy="595001"/>
                    </a:xfrm>
                  </p:grpSpPr>
                  <p:sp>
                    <p:nvSpPr>
                      <p:cNvPr id="605" name="Freeform: Shape 60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06" name="Oval 60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07" name="Group 60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8" name="Oval 60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0" name="Group 609"/>
                    <p:cNvGrpSpPr/>
                    <p:nvPr/>
                  </p:nvGrpSpPr>
                  <p:grpSpPr>
                    <a:xfrm>
                      <a:off x="8018727" y="3495234"/>
                      <a:ext cx="154880" cy="204456"/>
                      <a:chOff x="4303314" y="3840571"/>
                      <a:chExt cx="450723" cy="595001"/>
                    </a:xfrm>
                  </p:grpSpPr>
                  <p:sp>
                    <p:nvSpPr>
                      <p:cNvPr id="611" name="Freeform: Shape 61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12" name="Oval 61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13" name="Group 61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14" name="Oval 61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6" name="Group 615"/>
                    <p:cNvGrpSpPr/>
                    <p:nvPr/>
                  </p:nvGrpSpPr>
                  <p:grpSpPr>
                    <a:xfrm>
                      <a:off x="8089212" y="3560004"/>
                      <a:ext cx="154880" cy="204456"/>
                      <a:chOff x="4303314" y="3840571"/>
                      <a:chExt cx="450723" cy="595001"/>
                    </a:xfrm>
                  </p:grpSpPr>
                  <p:sp>
                    <p:nvSpPr>
                      <p:cNvPr id="617" name="Freeform: Shape 61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18" name="Oval 61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19" name="Group 61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0" name="Oval 61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22" name="Group 621"/>
                    <p:cNvGrpSpPr/>
                    <p:nvPr/>
                  </p:nvGrpSpPr>
                  <p:grpSpPr>
                    <a:xfrm>
                      <a:off x="8975277" y="4028814"/>
                      <a:ext cx="154880" cy="204456"/>
                      <a:chOff x="4303314" y="3840571"/>
                      <a:chExt cx="450723" cy="595001"/>
                    </a:xfrm>
                  </p:grpSpPr>
                  <p:sp>
                    <p:nvSpPr>
                      <p:cNvPr id="623" name="Freeform: Shape 62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24" name="Oval 62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25" name="Group 62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26" name="Oval 62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28" name="Group 627"/>
                    <p:cNvGrpSpPr/>
                    <p:nvPr/>
                  </p:nvGrpSpPr>
                  <p:grpSpPr>
                    <a:xfrm>
                      <a:off x="9156252" y="4122159"/>
                      <a:ext cx="154880" cy="204456"/>
                      <a:chOff x="4303314" y="3840571"/>
                      <a:chExt cx="450723" cy="595001"/>
                    </a:xfrm>
                  </p:grpSpPr>
                  <p:sp>
                    <p:nvSpPr>
                      <p:cNvPr id="629" name="Freeform: Shape 62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30" name="Oval 62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1" name="Group 63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2" name="Oval 63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34" name="Group 633"/>
                    <p:cNvGrpSpPr/>
                    <p:nvPr/>
                  </p:nvGrpSpPr>
                  <p:grpSpPr>
                    <a:xfrm>
                      <a:off x="9343815" y="3335438"/>
                      <a:ext cx="154880" cy="204456"/>
                      <a:chOff x="4303314" y="3840571"/>
                      <a:chExt cx="450723" cy="595001"/>
                    </a:xfrm>
                  </p:grpSpPr>
                  <p:sp>
                    <p:nvSpPr>
                      <p:cNvPr id="635" name="Freeform: Shape 63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36" name="Oval 63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37" name="Group 63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38" name="Oval 63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40" name="Group 639"/>
                    <p:cNvGrpSpPr/>
                    <p:nvPr/>
                  </p:nvGrpSpPr>
                  <p:grpSpPr>
                    <a:xfrm>
                      <a:off x="9496215" y="3109378"/>
                      <a:ext cx="154880" cy="204456"/>
                      <a:chOff x="4303314" y="3840571"/>
                      <a:chExt cx="450723" cy="595001"/>
                    </a:xfrm>
                  </p:grpSpPr>
                  <p:sp>
                    <p:nvSpPr>
                      <p:cNvPr id="641" name="Freeform: Shape 64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42" name="Oval 64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3" name="Group 64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44" name="Oval 64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46" name="Group 645"/>
                    <p:cNvGrpSpPr/>
                    <p:nvPr/>
                  </p:nvGrpSpPr>
                  <p:grpSpPr>
                    <a:xfrm>
                      <a:off x="9458115" y="2702978"/>
                      <a:ext cx="154880" cy="204456"/>
                      <a:chOff x="4303314" y="3840571"/>
                      <a:chExt cx="450723" cy="595001"/>
                    </a:xfrm>
                  </p:grpSpPr>
                  <p:sp>
                    <p:nvSpPr>
                      <p:cNvPr id="647" name="Freeform: Shape 64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48" name="Oval 64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49" name="Group 64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0" name="Oval 64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2" name="Group 651"/>
                    <p:cNvGrpSpPr/>
                    <p:nvPr/>
                  </p:nvGrpSpPr>
                  <p:grpSpPr>
                    <a:xfrm>
                      <a:off x="9849275" y="2855378"/>
                      <a:ext cx="154880" cy="204456"/>
                      <a:chOff x="4303314" y="3840571"/>
                      <a:chExt cx="450723" cy="595001"/>
                    </a:xfrm>
                  </p:grpSpPr>
                  <p:sp>
                    <p:nvSpPr>
                      <p:cNvPr id="653" name="Freeform: Shape 65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54" name="Oval 65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55" name="Group 65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56" name="Oval 65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8" name="Group 657"/>
                    <p:cNvGrpSpPr/>
                    <p:nvPr/>
                  </p:nvGrpSpPr>
                  <p:grpSpPr>
                    <a:xfrm>
                      <a:off x="10065175" y="2941738"/>
                      <a:ext cx="154880" cy="204456"/>
                      <a:chOff x="4303314" y="3840571"/>
                      <a:chExt cx="450723" cy="595001"/>
                    </a:xfrm>
                  </p:grpSpPr>
                  <p:sp>
                    <p:nvSpPr>
                      <p:cNvPr id="659" name="Freeform: Shape 65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60" name="Oval 65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61" name="Group 66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2" name="Oval 66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64" name="Group 663"/>
                    <p:cNvGrpSpPr/>
                    <p:nvPr/>
                  </p:nvGrpSpPr>
                  <p:grpSpPr>
                    <a:xfrm>
                      <a:off x="10194715" y="2822358"/>
                      <a:ext cx="154880" cy="204456"/>
                      <a:chOff x="4303314" y="3840571"/>
                      <a:chExt cx="450723" cy="595001"/>
                    </a:xfrm>
                  </p:grpSpPr>
                  <p:sp>
                    <p:nvSpPr>
                      <p:cNvPr id="665" name="Freeform: Shape 66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66" name="Oval 66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67" name="Group 66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68" name="Oval 66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70" name="Group 669"/>
                    <p:cNvGrpSpPr/>
                    <p:nvPr/>
                  </p:nvGrpSpPr>
                  <p:grpSpPr>
                    <a:xfrm>
                      <a:off x="10516633" y="5290487"/>
                      <a:ext cx="154880" cy="204456"/>
                      <a:chOff x="4303314" y="3840571"/>
                      <a:chExt cx="450723" cy="595001"/>
                    </a:xfrm>
                  </p:grpSpPr>
                  <p:sp>
                    <p:nvSpPr>
                      <p:cNvPr id="671" name="Freeform: Shape 67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72" name="Oval 67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73" name="Group 67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74" name="Oval 67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76" name="Group 675"/>
                    <p:cNvGrpSpPr/>
                    <p:nvPr/>
                  </p:nvGrpSpPr>
                  <p:grpSpPr>
                    <a:xfrm>
                      <a:off x="10381363" y="5466477"/>
                      <a:ext cx="154880" cy="204456"/>
                      <a:chOff x="4303314" y="3840571"/>
                      <a:chExt cx="450723" cy="595001"/>
                    </a:xfrm>
                  </p:grpSpPr>
                  <p:sp>
                    <p:nvSpPr>
                      <p:cNvPr id="677" name="Freeform: Shape 67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78" name="Oval 67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79" name="Group 67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0" name="Oval 67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94" name="Group 793"/>
                  <p:cNvGrpSpPr/>
                  <p:nvPr/>
                </p:nvGrpSpPr>
                <p:grpSpPr>
                  <a:xfrm>
                    <a:off x="5354253" y="1700142"/>
                    <a:ext cx="1191200" cy="903196"/>
                    <a:chOff x="5354253" y="1700142"/>
                    <a:chExt cx="1191200" cy="903196"/>
                  </a:xfrm>
                </p:grpSpPr>
                <p:grpSp>
                  <p:nvGrpSpPr>
                    <p:cNvPr id="682" name="Group 681"/>
                    <p:cNvGrpSpPr/>
                    <p:nvPr/>
                  </p:nvGrpSpPr>
                  <p:grpSpPr>
                    <a:xfrm>
                      <a:off x="6390573" y="1700142"/>
                      <a:ext cx="154880" cy="204456"/>
                      <a:chOff x="4303314" y="3840571"/>
                      <a:chExt cx="450723" cy="595001"/>
                    </a:xfrm>
                  </p:grpSpPr>
                  <p:sp>
                    <p:nvSpPr>
                      <p:cNvPr id="683" name="Freeform: Shape 68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84" name="Oval 68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85" name="Group 68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86" name="Oval 68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88" name="Group 687"/>
                    <p:cNvGrpSpPr/>
                    <p:nvPr/>
                  </p:nvGrpSpPr>
                  <p:grpSpPr>
                    <a:xfrm>
                      <a:off x="5354253" y="2175630"/>
                      <a:ext cx="154880" cy="204456"/>
                      <a:chOff x="4303314" y="3840571"/>
                      <a:chExt cx="450723" cy="595001"/>
                    </a:xfrm>
                  </p:grpSpPr>
                  <p:sp>
                    <p:nvSpPr>
                      <p:cNvPr id="689" name="Freeform: Shape 68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90" name="Oval 68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91" name="Group 69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2" name="Oval 69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94" name="Group 693"/>
                    <p:cNvGrpSpPr/>
                    <p:nvPr/>
                  </p:nvGrpSpPr>
                  <p:grpSpPr>
                    <a:xfrm>
                      <a:off x="6210638" y="2398882"/>
                      <a:ext cx="154880" cy="204456"/>
                      <a:chOff x="4303314" y="3840571"/>
                      <a:chExt cx="450723" cy="595001"/>
                    </a:xfrm>
                  </p:grpSpPr>
                  <p:sp>
                    <p:nvSpPr>
                      <p:cNvPr id="695" name="Freeform: Shape 69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96" name="Oval 69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97" name="Group 69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98" name="Oval 69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00" name="Group 699"/>
                    <p:cNvGrpSpPr/>
                    <p:nvPr/>
                  </p:nvGrpSpPr>
                  <p:grpSpPr>
                    <a:xfrm>
                      <a:off x="5880951" y="2315938"/>
                      <a:ext cx="154880" cy="204456"/>
                      <a:chOff x="4303314" y="3840571"/>
                      <a:chExt cx="450723" cy="595001"/>
                    </a:xfrm>
                  </p:grpSpPr>
                  <p:sp>
                    <p:nvSpPr>
                      <p:cNvPr id="701" name="Freeform: Shape 700"/>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02" name="Oval 701"/>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03" name="Group 702"/>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04" name="Oval 703"/>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06" name="Group 705"/>
                    <p:cNvGrpSpPr/>
                    <p:nvPr/>
                  </p:nvGrpSpPr>
                  <p:grpSpPr>
                    <a:xfrm>
                      <a:off x="5785922" y="2388052"/>
                      <a:ext cx="154880" cy="204456"/>
                      <a:chOff x="4303314" y="3840571"/>
                      <a:chExt cx="450723" cy="595001"/>
                    </a:xfrm>
                  </p:grpSpPr>
                  <p:sp>
                    <p:nvSpPr>
                      <p:cNvPr id="707" name="Freeform: Shape 706"/>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08" name="Oval 707"/>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09" name="Group 708"/>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0" name="Oval 709"/>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12" name="Group 711"/>
                    <p:cNvGrpSpPr/>
                    <p:nvPr/>
                  </p:nvGrpSpPr>
                  <p:grpSpPr>
                    <a:xfrm>
                      <a:off x="5780701" y="2173183"/>
                      <a:ext cx="154880" cy="204456"/>
                      <a:chOff x="4303314" y="3840571"/>
                      <a:chExt cx="450723" cy="595001"/>
                    </a:xfrm>
                  </p:grpSpPr>
                  <p:sp>
                    <p:nvSpPr>
                      <p:cNvPr id="713" name="Freeform: Shape 71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14" name="Oval 71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15" name="Group 71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16" name="Oval 71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18" name="Group 717"/>
                    <p:cNvGrpSpPr/>
                    <p:nvPr/>
                  </p:nvGrpSpPr>
                  <p:grpSpPr>
                    <a:xfrm>
                      <a:off x="5969313" y="2201430"/>
                      <a:ext cx="154880" cy="204456"/>
                      <a:chOff x="4303314" y="3840571"/>
                      <a:chExt cx="450723" cy="595001"/>
                    </a:xfrm>
                  </p:grpSpPr>
                  <p:sp>
                    <p:nvSpPr>
                      <p:cNvPr id="719" name="Freeform: Shape 71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20" name="Oval 71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21" name="Group 72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22" name="Oval 72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nvGrpSpPr>
                <p:cNvPr id="793" name="Group 792"/>
                <p:cNvGrpSpPr/>
                <p:nvPr/>
              </p:nvGrpSpPr>
              <p:grpSpPr>
                <a:xfrm>
                  <a:off x="1648520" y="2331414"/>
                  <a:ext cx="2799020" cy="3067985"/>
                  <a:chOff x="1648520" y="2331414"/>
                  <a:chExt cx="2799020" cy="3067985"/>
                </a:xfrm>
              </p:grpSpPr>
              <p:grpSp>
                <p:nvGrpSpPr>
                  <p:cNvPr id="792" name="Group 791"/>
                  <p:cNvGrpSpPr/>
                  <p:nvPr/>
                </p:nvGrpSpPr>
                <p:grpSpPr>
                  <a:xfrm>
                    <a:off x="3306098" y="4228413"/>
                    <a:ext cx="1141442" cy="1170986"/>
                    <a:chOff x="3306098" y="4228413"/>
                    <a:chExt cx="1141442" cy="1170986"/>
                  </a:xfrm>
                </p:grpSpPr>
                <p:grpSp>
                  <p:nvGrpSpPr>
                    <p:cNvPr id="502" name="Group 501"/>
                    <p:cNvGrpSpPr/>
                    <p:nvPr/>
                  </p:nvGrpSpPr>
                  <p:grpSpPr>
                    <a:xfrm>
                      <a:off x="4216460" y="4898973"/>
                      <a:ext cx="154880" cy="204456"/>
                      <a:chOff x="4303314" y="3840571"/>
                      <a:chExt cx="450723" cy="595001"/>
                    </a:xfrm>
                  </p:grpSpPr>
                  <p:sp>
                    <p:nvSpPr>
                      <p:cNvPr id="503" name="Freeform: Shape 502"/>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504" name="Oval 503"/>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5" name="Group 504"/>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06" name="Oval 505"/>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8" name="Group 507"/>
                    <p:cNvGrpSpPr/>
                    <p:nvPr/>
                  </p:nvGrpSpPr>
                  <p:grpSpPr>
                    <a:xfrm>
                      <a:off x="4067669" y="4873087"/>
                      <a:ext cx="154880" cy="204456"/>
                      <a:chOff x="4303314" y="3840571"/>
                      <a:chExt cx="450723" cy="595001"/>
                    </a:xfrm>
                  </p:grpSpPr>
                  <p:sp>
                    <p:nvSpPr>
                      <p:cNvPr id="509" name="Freeform: Shape 50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510" name="Oval 50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11" name="Group 51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2" name="Oval 51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14" name="Group 513"/>
                    <p:cNvGrpSpPr/>
                    <p:nvPr/>
                  </p:nvGrpSpPr>
                  <p:grpSpPr>
                    <a:xfrm>
                      <a:off x="3306098" y="5194943"/>
                      <a:ext cx="154880" cy="204456"/>
                      <a:chOff x="4303314" y="3840571"/>
                      <a:chExt cx="450723" cy="595001"/>
                    </a:xfrm>
                  </p:grpSpPr>
                  <p:sp>
                    <p:nvSpPr>
                      <p:cNvPr id="515" name="Freeform: Shape 514"/>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516" name="Oval 515"/>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17" name="Group 516"/>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518" name="Oval 517"/>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98" name="Group 597"/>
                    <p:cNvGrpSpPr/>
                    <p:nvPr/>
                  </p:nvGrpSpPr>
                  <p:grpSpPr>
                    <a:xfrm>
                      <a:off x="4292660" y="4228413"/>
                      <a:ext cx="154880" cy="204456"/>
                      <a:chOff x="4303314" y="3840571"/>
                      <a:chExt cx="450723" cy="595001"/>
                    </a:xfrm>
                  </p:grpSpPr>
                  <p:sp>
                    <p:nvSpPr>
                      <p:cNvPr id="599" name="Freeform: Shape 598"/>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600" name="Oval 599"/>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01" name="Group 600"/>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602" name="Oval 601"/>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91" name="Group 790"/>
                  <p:cNvGrpSpPr/>
                  <p:nvPr/>
                </p:nvGrpSpPr>
                <p:grpSpPr>
                  <a:xfrm>
                    <a:off x="1648520" y="2331414"/>
                    <a:ext cx="2037478" cy="1051090"/>
                    <a:chOff x="1648520" y="2331414"/>
                    <a:chExt cx="2037478" cy="1051090"/>
                  </a:xfrm>
                </p:grpSpPr>
                <p:grpSp>
                  <p:nvGrpSpPr>
                    <p:cNvPr id="731" name="Group 730"/>
                    <p:cNvGrpSpPr/>
                    <p:nvPr/>
                  </p:nvGrpSpPr>
                  <p:grpSpPr>
                    <a:xfrm>
                      <a:off x="1724720" y="2391993"/>
                      <a:ext cx="154880" cy="204456"/>
                      <a:chOff x="4303314" y="3840571"/>
                      <a:chExt cx="450723" cy="595001"/>
                    </a:xfrm>
                  </p:grpSpPr>
                  <p:sp>
                    <p:nvSpPr>
                      <p:cNvPr id="732" name="Freeform: Shape 73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33" name="Oval 73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34" name="Group 73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35" name="Oval 73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37" name="Group 736"/>
                    <p:cNvGrpSpPr/>
                    <p:nvPr/>
                  </p:nvGrpSpPr>
                  <p:grpSpPr>
                    <a:xfrm>
                      <a:off x="1648520" y="2643453"/>
                      <a:ext cx="154880" cy="204456"/>
                      <a:chOff x="4303314" y="3840571"/>
                      <a:chExt cx="450723" cy="595001"/>
                    </a:xfrm>
                  </p:grpSpPr>
                  <p:sp>
                    <p:nvSpPr>
                      <p:cNvPr id="738" name="Freeform: Shape 73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39" name="Oval 73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40" name="Group 73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1" name="Oval 74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3" name="Group 742"/>
                    <p:cNvGrpSpPr/>
                    <p:nvPr/>
                  </p:nvGrpSpPr>
                  <p:grpSpPr>
                    <a:xfrm>
                      <a:off x="2197295" y="2704993"/>
                      <a:ext cx="154880" cy="204456"/>
                      <a:chOff x="4303314" y="3840571"/>
                      <a:chExt cx="450723" cy="595001"/>
                    </a:xfrm>
                  </p:grpSpPr>
                  <p:sp>
                    <p:nvSpPr>
                      <p:cNvPr id="744" name="Freeform: Shape 74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45" name="Oval 74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46" name="Group 74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47" name="Oval 74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9" name="Group 748"/>
                    <p:cNvGrpSpPr/>
                    <p:nvPr/>
                  </p:nvGrpSpPr>
                  <p:grpSpPr>
                    <a:xfrm>
                      <a:off x="2571170" y="2629059"/>
                      <a:ext cx="154880" cy="204456"/>
                      <a:chOff x="4303314" y="3840571"/>
                      <a:chExt cx="450723" cy="595001"/>
                    </a:xfrm>
                  </p:grpSpPr>
                  <p:sp>
                    <p:nvSpPr>
                      <p:cNvPr id="750" name="Freeform: Shape 74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51" name="Oval 75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52" name="Group 75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3" name="Oval 75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55" name="Group 754"/>
                    <p:cNvGrpSpPr/>
                    <p:nvPr/>
                  </p:nvGrpSpPr>
                  <p:grpSpPr>
                    <a:xfrm>
                      <a:off x="2814691" y="2605354"/>
                      <a:ext cx="154880" cy="204456"/>
                      <a:chOff x="4303314" y="3840571"/>
                      <a:chExt cx="450723" cy="595001"/>
                    </a:xfrm>
                  </p:grpSpPr>
                  <p:sp>
                    <p:nvSpPr>
                      <p:cNvPr id="756" name="Freeform: Shape 75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57" name="Oval 75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58" name="Group 75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59" name="Oval 75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1" name="Group 760"/>
                    <p:cNvGrpSpPr/>
                    <p:nvPr/>
                  </p:nvGrpSpPr>
                  <p:grpSpPr>
                    <a:xfrm>
                      <a:off x="3088327" y="2567876"/>
                      <a:ext cx="154880" cy="204456"/>
                      <a:chOff x="4303314" y="3840571"/>
                      <a:chExt cx="450723" cy="595001"/>
                    </a:xfrm>
                  </p:grpSpPr>
                  <p:sp>
                    <p:nvSpPr>
                      <p:cNvPr id="762" name="Freeform: Shape 761"/>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63" name="Oval 762"/>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64" name="Group 763"/>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65" name="Oval 764"/>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6"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7" name="Group 766"/>
                    <p:cNvGrpSpPr/>
                    <p:nvPr/>
                  </p:nvGrpSpPr>
                  <p:grpSpPr>
                    <a:xfrm>
                      <a:off x="3531118" y="2331414"/>
                      <a:ext cx="154880" cy="204456"/>
                      <a:chOff x="4303314" y="3840571"/>
                      <a:chExt cx="450723" cy="595001"/>
                    </a:xfrm>
                  </p:grpSpPr>
                  <p:sp>
                    <p:nvSpPr>
                      <p:cNvPr id="768" name="Freeform: Shape 767"/>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69" name="Oval 768"/>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70" name="Group 769"/>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1" name="Oval 770"/>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73" name="Group 772"/>
                    <p:cNvGrpSpPr/>
                    <p:nvPr/>
                  </p:nvGrpSpPr>
                  <p:grpSpPr>
                    <a:xfrm>
                      <a:off x="3058444" y="2804509"/>
                      <a:ext cx="154880" cy="204456"/>
                      <a:chOff x="4303314" y="3840571"/>
                      <a:chExt cx="450723" cy="595001"/>
                    </a:xfrm>
                  </p:grpSpPr>
                  <p:sp>
                    <p:nvSpPr>
                      <p:cNvPr id="774" name="Freeform: Shape 773"/>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75" name="Oval 774"/>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76" name="Group 775"/>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77" name="Oval 776"/>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8"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79" name="Group 778"/>
                    <p:cNvGrpSpPr/>
                    <p:nvPr/>
                  </p:nvGrpSpPr>
                  <p:grpSpPr>
                    <a:xfrm>
                      <a:off x="2989792" y="2918829"/>
                      <a:ext cx="154880" cy="204456"/>
                      <a:chOff x="4303314" y="3840571"/>
                      <a:chExt cx="450723" cy="595001"/>
                    </a:xfrm>
                  </p:grpSpPr>
                  <p:sp>
                    <p:nvSpPr>
                      <p:cNvPr id="780" name="Freeform: Shape 779"/>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81" name="Oval 780"/>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82" name="Group 781"/>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3" name="Oval 782"/>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4"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85" name="Group 784"/>
                    <p:cNvGrpSpPr/>
                    <p:nvPr/>
                  </p:nvGrpSpPr>
                  <p:grpSpPr>
                    <a:xfrm>
                      <a:off x="2373798" y="3178048"/>
                      <a:ext cx="154880" cy="204456"/>
                      <a:chOff x="4303314" y="3840571"/>
                      <a:chExt cx="450723" cy="595001"/>
                    </a:xfrm>
                  </p:grpSpPr>
                  <p:sp>
                    <p:nvSpPr>
                      <p:cNvPr id="786" name="Freeform: Shape 785"/>
                      <p:cNvSpPr/>
                      <p:nvPr/>
                    </p:nvSpPr>
                    <p:spPr>
                      <a:xfrm>
                        <a:off x="4303314" y="3840571"/>
                        <a:ext cx="450723" cy="595001"/>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787" name="Oval 786"/>
                      <p:cNvSpPr/>
                      <p:nvPr/>
                    </p:nvSpPr>
                    <p:spPr bwMode="auto">
                      <a:xfrm>
                        <a:off x="4343673" y="3880051"/>
                        <a:ext cx="370004" cy="370004"/>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88" name="Group 787"/>
                      <p:cNvGrpSpPr>
                        <a:grpSpLocks noChangeAspect="1"/>
                      </p:cNvGrpSpPr>
                      <p:nvPr/>
                    </p:nvGrpSpPr>
                    <p:grpSpPr>
                      <a:xfrm>
                        <a:off x="4434372" y="3937805"/>
                        <a:ext cx="188608" cy="244926"/>
                        <a:chOff x="377825" y="1184276"/>
                        <a:chExt cx="1020763" cy="1325563"/>
                      </a:xfrm>
                      <a:solidFill>
                        <a:schemeClr val="tx2">
                          <a:lumMod val="60000"/>
                          <a:lumOff val="40000"/>
                        </a:schemeClr>
                      </a:solidFill>
                    </p:grpSpPr>
                    <p:sp>
                      <p:nvSpPr>
                        <p:cNvPr id="789" name="Oval 788"/>
                        <p:cNvSpPr>
                          <a:spLocks noChangeArrowheads="1"/>
                        </p:cNvSpPr>
                        <p:nvPr/>
                      </p:nvSpPr>
                      <p:spPr bwMode="auto">
                        <a:xfrm>
                          <a:off x="395288" y="1184276"/>
                          <a:ext cx="985837"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0"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grpSp>
          <p:grpSp>
            <p:nvGrpSpPr>
              <p:cNvPr id="3" name="Group 2"/>
              <p:cNvGrpSpPr/>
              <p:nvPr/>
            </p:nvGrpSpPr>
            <p:grpSpPr>
              <a:xfrm>
                <a:off x="6478896" y="5106179"/>
                <a:ext cx="154880" cy="204456"/>
                <a:chOff x="3458498" y="5347343"/>
                <a:chExt cx="154880" cy="204456"/>
              </a:xfrm>
            </p:grpSpPr>
            <p:sp>
              <p:nvSpPr>
                <p:cNvPr id="520" name="Freeform: Shape 519"/>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521" name="Oval 520"/>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6" name="Group 525"/>
              <p:cNvGrpSpPr/>
              <p:nvPr/>
            </p:nvGrpSpPr>
            <p:grpSpPr>
              <a:xfrm>
                <a:off x="6237448" y="5328658"/>
                <a:ext cx="154880" cy="204456"/>
                <a:chOff x="3458498" y="5347343"/>
                <a:chExt cx="154880" cy="204456"/>
              </a:xfrm>
            </p:grpSpPr>
            <p:sp>
              <p:nvSpPr>
                <p:cNvPr id="527" name="Freeform: Shape 526"/>
                <p:cNvSpPr/>
                <p:nvPr/>
              </p:nvSpPr>
              <p:spPr>
                <a:xfrm>
                  <a:off x="3458498" y="5347343"/>
                  <a:ext cx="154880" cy="204456"/>
                </a:xfrm>
                <a:custGeom>
                  <a:avLst/>
                  <a:gdLst>
                    <a:gd name="connsiteX0" fmla="*/ 846311 w 1692609"/>
                    <a:gd name="connsiteY0" fmla="*/ 0 h 2234420"/>
                    <a:gd name="connsiteX1" fmla="*/ 1444733 w 1692609"/>
                    <a:gd name="connsiteY1" fmla="*/ 247879 h 2234420"/>
                    <a:gd name="connsiteX2" fmla="*/ 1444733 w 1692609"/>
                    <a:gd name="connsiteY2" fmla="*/ 1444727 h 2234420"/>
                    <a:gd name="connsiteX3" fmla="*/ 846311 w 1692609"/>
                    <a:gd name="connsiteY3" fmla="*/ 2234420 h 2234420"/>
                    <a:gd name="connsiteX4" fmla="*/ 247881 w 1692609"/>
                    <a:gd name="connsiteY4" fmla="*/ 1444727 h 2234420"/>
                    <a:gd name="connsiteX5" fmla="*/ 247881 w 1692609"/>
                    <a:gd name="connsiteY5" fmla="*/ 247879 h 2234420"/>
                    <a:gd name="connsiteX6" fmla="*/ 846311 w 1692609"/>
                    <a:gd name="connsiteY6" fmla="*/ 0 h 2234420"/>
                    <a:gd name="connsiteX7" fmla="*/ 846311 w 1692609"/>
                    <a:gd name="connsiteY7" fmla="*/ 153940 h 2234420"/>
                    <a:gd name="connsiteX8" fmla="*/ 153936 w 1692609"/>
                    <a:gd name="connsiteY8" fmla="*/ 846305 h 2234420"/>
                    <a:gd name="connsiteX9" fmla="*/ 846311 w 1692609"/>
                    <a:gd name="connsiteY9" fmla="*/ 1538672 h 2234420"/>
                    <a:gd name="connsiteX10" fmla="*/ 1538678 w 1692609"/>
                    <a:gd name="connsiteY10" fmla="*/ 846305 h 2234420"/>
                    <a:gd name="connsiteX11" fmla="*/ 846311 w 1692609"/>
                    <a:gd name="connsiteY11" fmla="*/ 153940 h 223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92609" h="2234420">
                      <a:moveTo>
                        <a:pt x="846311" y="0"/>
                      </a:moveTo>
                      <a:cubicBezTo>
                        <a:pt x="1062893" y="0"/>
                        <a:pt x="1279484" y="82625"/>
                        <a:pt x="1444733" y="247879"/>
                      </a:cubicBezTo>
                      <a:cubicBezTo>
                        <a:pt x="1775235" y="578380"/>
                        <a:pt x="1775235" y="1114227"/>
                        <a:pt x="1444733" y="1444727"/>
                      </a:cubicBezTo>
                      <a:cubicBezTo>
                        <a:pt x="1213382" y="1676084"/>
                        <a:pt x="1013906" y="1939313"/>
                        <a:pt x="846311" y="2234420"/>
                      </a:cubicBezTo>
                      <a:cubicBezTo>
                        <a:pt x="678708" y="1939313"/>
                        <a:pt x="479235" y="1676084"/>
                        <a:pt x="247881" y="1444727"/>
                      </a:cubicBezTo>
                      <a:cubicBezTo>
                        <a:pt x="-82627" y="1114227"/>
                        <a:pt x="-82627" y="578380"/>
                        <a:pt x="247881" y="247879"/>
                      </a:cubicBezTo>
                      <a:cubicBezTo>
                        <a:pt x="413127" y="82627"/>
                        <a:pt x="629718" y="0"/>
                        <a:pt x="846311" y="0"/>
                      </a:cubicBezTo>
                      <a:close/>
                      <a:moveTo>
                        <a:pt x="846311" y="153940"/>
                      </a:moveTo>
                      <a:cubicBezTo>
                        <a:pt x="463922" y="153940"/>
                        <a:pt x="153936" y="463919"/>
                        <a:pt x="153936" y="846305"/>
                      </a:cubicBezTo>
                      <a:cubicBezTo>
                        <a:pt x="153936" y="1228687"/>
                        <a:pt x="463922" y="1538672"/>
                        <a:pt x="846311" y="1538672"/>
                      </a:cubicBezTo>
                      <a:cubicBezTo>
                        <a:pt x="1228692" y="1538672"/>
                        <a:pt x="1538678" y="1228687"/>
                        <a:pt x="1538678" y="846305"/>
                      </a:cubicBezTo>
                      <a:cubicBezTo>
                        <a:pt x="1538678" y="463925"/>
                        <a:pt x="1228692" y="153940"/>
                        <a:pt x="846311" y="153940"/>
                      </a:cubicBezTo>
                      <a:close/>
                    </a:path>
                  </a:pathLst>
                </a:custGeom>
                <a:solidFill>
                  <a:schemeClr val="tx2">
                    <a:lumMod val="60000"/>
                    <a:lumOff val="4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505050">
                        <a:lumMod val="85000"/>
                        <a:lumOff val="15000"/>
                      </a:srgbClr>
                    </a:solidFill>
                    <a:effectLst/>
                    <a:uLnTx/>
                    <a:uFillTx/>
                    <a:latin typeface="Segoe UI"/>
                    <a:ea typeface="+mn-ea"/>
                    <a:cs typeface="+mn-cs"/>
                  </a:endParaRPr>
                </a:p>
              </p:txBody>
            </p:sp>
            <p:sp>
              <p:nvSpPr>
                <p:cNvPr id="528" name="Oval 527"/>
                <p:cNvSpPr/>
                <p:nvPr/>
              </p:nvSpPr>
              <p:spPr bwMode="auto">
                <a:xfrm>
                  <a:off x="3472366" y="5360909"/>
                  <a:ext cx="127143" cy="127142"/>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123"/>
                <p:cNvSpPr>
                  <a:spLocks noEditPoints="1"/>
                </p:cNvSpPr>
                <p:nvPr/>
              </p:nvSpPr>
              <p:spPr bwMode="auto">
                <a:xfrm>
                  <a:off x="3503533" y="5389020"/>
                  <a:ext cx="64811" cy="7589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827" name="Group 826"/>
          <p:cNvGrpSpPr/>
          <p:nvPr/>
        </p:nvGrpSpPr>
        <p:grpSpPr>
          <a:xfrm>
            <a:off x="542937" y="1866519"/>
            <a:ext cx="10952381" cy="3887011"/>
            <a:chOff x="542937" y="1866519"/>
            <a:chExt cx="10952381" cy="3887011"/>
          </a:xfrm>
        </p:grpSpPr>
        <p:sp>
          <p:nvSpPr>
            <p:cNvPr id="446" name="Oval 74"/>
            <p:cNvSpPr>
              <a:spLocks noChangeArrowheads="1"/>
            </p:cNvSpPr>
            <p:nvPr/>
          </p:nvSpPr>
          <p:spPr bwMode="auto">
            <a:xfrm>
              <a:off x="5812106" y="245225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30" name="Group 729"/>
            <p:cNvGrpSpPr/>
            <p:nvPr/>
          </p:nvGrpSpPr>
          <p:grpSpPr>
            <a:xfrm>
              <a:off x="542937" y="1866519"/>
              <a:ext cx="10952381" cy="3887011"/>
              <a:chOff x="542937" y="1866519"/>
              <a:chExt cx="10952381" cy="3887011"/>
            </a:xfrm>
          </p:grpSpPr>
          <p:grpSp>
            <p:nvGrpSpPr>
              <p:cNvPr id="728" name="Group 727"/>
              <p:cNvGrpSpPr/>
              <p:nvPr/>
            </p:nvGrpSpPr>
            <p:grpSpPr>
              <a:xfrm>
                <a:off x="542937" y="1866519"/>
                <a:ext cx="6366626" cy="3611357"/>
                <a:chOff x="542937" y="1866519"/>
                <a:chExt cx="6366626" cy="3611357"/>
              </a:xfrm>
            </p:grpSpPr>
            <p:sp>
              <p:nvSpPr>
                <p:cNvPr id="438" name="Oval 74"/>
                <p:cNvSpPr>
                  <a:spLocks noChangeArrowheads="1"/>
                </p:cNvSpPr>
                <p:nvPr/>
              </p:nvSpPr>
              <p:spPr bwMode="auto">
                <a:xfrm>
                  <a:off x="6424423" y="186651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9" name="Oval 74"/>
                <p:cNvSpPr>
                  <a:spLocks noChangeArrowheads="1"/>
                </p:cNvSpPr>
                <p:nvPr/>
              </p:nvSpPr>
              <p:spPr bwMode="auto">
                <a:xfrm>
                  <a:off x="6210825" y="191261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nvGrpSpPr>
                <p:cNvPr id="727" name="Group 726"/>
                <p:cNvGrpSpPr/>
                <p:nvPr/>
              </p:nvGrpSpPr>
              <p:grpSpPr>
                <a:xfrm>
                  <a:off x="542937" y="2152893"/>
                  <a:ext cx="6366626" cy="3324983"/>
                  <a:chOff x="542937" y="2152893"/>
                  <a:chExt cx="6366626" cy="3324983"/>
                </a:xfrm>
              </p:grpSpPr>
              <p:grpSp>
                <p:nvGrpSpPr>
                  <p:cNvPr id="725" name="Group 724"/>
                  <p:cNvGrpSpPr/>
                  <p:nvPr/>
                </p:nvGrpSpPr>
                <p:grpSpPr>
                  <a:xfrm>
                    <a:off x="542937" y="2442210"/>
                    <a:ext cx="3882536" cy="3025541"/>
                    <a:chOff x="542937" y="2442210"/>
                    <a:chExt cx="3882536" cy="3025541"/>
                  </a:xfrm>
                </p:grpSpPr>
                <p:sp>
                  <p:nvSpPr>
                    <p:cNvPr id="304" name="Oval 74"/>
                    <p:cNvSpPr>
                      <a:spLocks noChangeArrowheads="1"/>
                    </p:cNvSpPr>
                    <p:nvPr/>
                  </p:nvSpPr>
                  <p:spPr bwMode="auto">
                    <a:xfrm>
                      <a:off x="1585785" y="244221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5" name="Oval 74"/>
                    <p:cNvSpPr>
                      <a:spLocks noChangeArrowheads="1"/>
                    </p:cNvSpPr>
                    <p:nvPr/>
                  </p:nvSpPr>
                  <p:spPr bwMode="auto">
                    <a:xfrm>
                      <a:off x="1675129" y="2797365"/>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6" name="Oval 74"/>
                    <p:cNvSpPr>
                      <a:spLocks noChangeArrowheads="1"/>
                    </p:cNvSpPr>
                    <p:nvPr/>
                  </p:nvSpPr>
                  <p:spPr bwMode="auto">
                    <a:xfrm>
                      <a:off x="1968023" y="308498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8" name="Oval 74"/>
                    <p:cNvSpPr>
                      <a:spLocks noChangeArrowheads="1"/>
                    </p:cNvSpPr>
                    <p:nvPr/>
                  </p:nvSpPr>
                  <p:spPr bwMode="auto">
                    <a:xfrm>
                      <a:off x="4247673" y="505918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9" name="Oval 74"/>
                    <p:cNvSpPr>
                      <a:spLocks noChangeArrowheads="1"/>
                    </p:cNvSpPr>
                    <p:nvPr/>
                  </p:nvSpPr>
                  <p:spPr bwMode="auto">
                    <a:xfrm>
                      <a:off x="2401411" y="332406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0" name="Oval 74"/>
                    <p:cNvSpPr>
                      <a:spLocks noChangeArrowheads="1"/>
                    </p:cNvSpPr>
                    <p:nvPr/>
                  </p:nvSpPr>
                  <p:spPr bwMode="auto">
                    <a:xfrm>
                      <a:off x="2518886" y="330819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2" name="Oval 74"/>
                    <p:cNvSpPr>
                      <a:spLocks noChangeArrowheads="1"/>
                    </p:cNvSpPr>
                    <p:nvPr/>
                  </p:nvSpPr>
                  <p:spPr bwMode="auto">
                    <a:xfrm>
                      <a:off x="2609849" y="281209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3" name="Oval 74"/>
                    <p:cNvSpPr>
                      <a:spLocks noChangeArrowheads="1"/>
                    </p:cNvSpPr>
                    <p:nvPr/>
                  </p:nvSpPr>
                  <p:spPr bwMode="auto">
                    <a:xfrm>
                      <a:off x="2851467" y="278199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1" name="Oval 74"/>
                    <p:cNvSpPr>
                      <a:spLocks noChangeArrowheads="1"/>
                    </p:cNvSpPr>
                    <p:nvPr/>
                  </p:nvSpPr>
                  <p:spPr bwMode="auto">
                    <a:xfrm>
                      <a:off x="2231899" y="291655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5" name="Oval 74"/>
                    <p:cNvSpPr>
                      <a:spLocks noChangeArrowheads="1"/>
                    </p:cNvSpPr>
                    <p:nvPr/>
                  </p:nvSpPr>
                  <p:spPr bwMode="auto">
                    <a:xfrm>
                      <a:off x="3120549" y="274097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6" name="Oval 74"/>
                    <p:cNvSpPr>
                      <a:spLocks noChangeArrowheads="1"/>
                    </p:cNvSpPr>
                    <p:nvPr/>
                  </p:nvSpPr>
                  <p:spPr bwMode="auto">
                    <a:xfrm>
                      <a:off x="3089219" y="295389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1" name="Oval 74"/>
                    <p:cNvSpPr>
                      <a:spLocks noChangeArrowheads="1"/>
                    </p:cNvSpPr>
                    <p:nvPr/>
                  </p:nvSpPr>
                  <p:spPr bwMode="auto">
                    <a:xfrm>
                      <a:off x="4334033" y="438354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2" name="Oval 74"/>
                    <p:cNvSpPr>
                      <a:spLocks noChangeArrowheads="1"/>
                    </p:cNvSpPr>
                    <p:nvPr/>
                  </p:nvSpPr>
                  <p:spPr bwMode="auto">
                    <a:xfrm>
                      <a:off x="4100353" y="501854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3" name="Oval 74"/>
                    <p:cNvSpPr>
                      <a:spLocks noChangeArrowheads="1"/>
                    </p:cNvSpPr>
                    <p:nvPr/>
                  </p:nvSpPr>
                  <p:spPr bwMode="auto">
                    <a:xfrm>
                      <a:off x="4074953" y="498298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4" name="Oval 74"/>
                    <p:cNvSpPr>
                      <a:spLocks noChangeArrowheads="1"/>
                    </p:cNvSpPr>
                    <p:nvPr/>
                  </p:nvSpPr>
                  <p:spPr bwMode="auto">
                    <a:xfrm>
                      <a:off x="3338606" y="5373771"/>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7" name="Oval 74"/>
                    <p:cNvSpPr>
                      <a:spLocks noChangeArrowheads="1"/>
                    </p:cNvSpPr>
                    <p:nvPr/>
                  </p:nvSpPr>
                  <p:spPr bwMode="auto">
                    <a:xfrm>
                      <a:off x="3486689" y="364593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8" name="Oval 74"/>
                    <p:cNvSpPr>
                      <a:spLocks noChangeArrowheads="1"/>
                    </p:cNvSpPr>
                    <p:nvPr/>
                  </p:nvSpPr>
                  <p:spPr bwMode="auto">
                    <a:xfrm>
                      <a:off x="3056905" y="3399921"/>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9" name="Oval 74"/>
                    <p:cNvSpPr>
                      <a:spLocks noChangeArrowheads="1"/>
                    </p:cNvSpPr>
                    <p:nvPr/>
                  </p:nvSpPr>
                  <p:spPr bwMode="auto">
                    <a:xfrm>
                      <a:off x="2324175" y="358964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0" name="Oval 74"/>
                    <p:cNvSpPr>
                      <a:spLocks noChangeArrowheads="1"/>
                    </p:cNvSpPr>
                    <p:nvPr/>
                  </p:nvSpPr>
                  <p:spPr bwMode="auto">
                    <a:xfrm>
                      <a:off x="2899543" y="314682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1" name="Oval 74"/>
                    <p:cNvSpPr>
                      <a:spLocks noChangeArrowheads="1"/>
                    </p:cNvSpPr>
                    <p:nvPr/>
                  </p:nvSpPr>
                  <p:spPr bwMode="auto">
                    <a:xfrm>
                      <a:off x="1629231" y="2547231"/>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2" name="Oval 74"/>
                    <p:cNvSpPr>
                      <a:spLocks noChangeArrowheads="1"/>
                    </p:cNvSpPr>
                    <p:nvPr/>
                  </p:nvSpPr>
                  <p:spPr bwMode="auto">
                    <a:xfrm>
                      <a:off x="1729441" y="260478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3" name="Oval 74"/>
                    <p:cNvSpPr>
                      <a:spLocks noChangeArrowheads="1"/>
                    </p:cNvSpPr>
                    <p:nvPr/>
                  </p:nvSpPr>
                  <p:spPr bwMode="auto">
                    <a:xfrm>
                      <a:off x="3418955" y="256509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4" name="Oval 74"/>
                    <p:cNvSpPr>
                      <a:spLocks noChangeArrowheads="1"/>
                    </p:cNvSpPr>
                    <p:nvPr/>
                  </p:nvSpPr>
                  <p:spPr bwMode="auto">
                    <a:xfrm>
                      <a:off x="3344526" y="275019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5" name="Oval 74"/>
                    <p:cNvSpPr>
                      <a:spLocks noChangeArrowheads="1"/>
                    </p:cNvSpPr>
                    <p:nvPr/>
                  </p:nvSpPr>
                  <p:spPr bwMode="auto">
                    <a:xfrm>
                      <a:off x="3240416" y="2850198"/>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6" name="Oval 74"/>
                    <p:cNvSpPr>
                      <a:spLocks noChangeArrowheads="1"/>
                    </p:cNvSpPr>
                    <p:nvPr/>
                  </p:nvSpPr>
                  <p:spPr bwMode="auto">
                    <a:xfrm>
                      <a:off x="542937" y="356852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7" name="Oval 74"/>
                    <p:cNvSpPr>
                      <a:spLocks noChangeArrowheads="1"/>
                    </p:cNvSpPr>
                    <p:nvPr/>
                  </p:nvSpPr>
                  <p:spPr bwMode="auto">
                    <a:xfrm>
                      <a:off x="1765086" y="3117915"/>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8" name="Oval 74"/>
                    <p:cNvSpPr>
                      <a:spLocks noChangeArrowheads="1"/>
                    </p:cNvSpPr>
                    <p:nvPr/>
                  </p:nvSpPr>
                  <p:spPr bwMode="auto">
                    <a:xfrm>
                      <a:off x="1857480" y="302007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9" name="Oval 74"/>
                    <p:cNvSpPr>
                      <a:spLocks noChangeArrowheads="1"/>
                    </p:cNvSpPr>
                    <p:nvPr/>
                  </p:nvSpPr>
                  <p:spPr bwMode="auto">
                    <a:xfrm>
                      <a:off x="2443047" y="317133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26" name="Group 725"/>
                  <p:cNvGrpSpPr/>
                  <p:nvPr/>
                </p:nvGrpSpPr>
                <p:grpSpPr>
                  <a:xfrm>
                    <a:off x="5286394" y="2152893"/>
                    <a:ext cx="1623169" cy="3324983"/>
                    <a:chOff x="5286394" y="2152893"/>
                    <a:chExt cx="1623169" cy="3324983"/>
                  </a:xfrm>
                </p:grpSpPr>
                <p:sp>
                  <p:nvSpPr>
                    <p:cNvPr id="327" name="Oval 74"/>
                    <p:cNvSpPr>
                      <a:spLocks noChangeArrowheads="1"/>
                    </p:cNvSpPr>
                    <p:nvPr/>
                  </p:nvSpPr>
                  <p:spPr bwMode="auto">
                    <a:xfrm>
                      <a:off x="5760016" y="275577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8" name="Oval 74"/>
                    <p:cNvSpPr>
                      <a:spLocks noChangeArrowheads="1"/>
                    </p:cNvSpPr>
                    <p:nvPr/>
                  </p:nvSpPr>
                  <p:spPr bwMode="auto">
                    <a:xfrm>
                      <a:off x="5687218" y="253507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0" name="Oval 74"/>
                    <p:cNvSpPr>
                      <a:spLocks noChangeArrowheads="1"/>
                    </p:cNvSpPr>
                    <p:nvPr/>
                  </p:nvSpPr>
                  <p:spPr bwMode="auto">
                    <a:xfrm>
                      <a:off x="6059011" y="262334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5" name="Oval 74"/>
                    <p:cNvSpPr>
                      <a:spLocks noChangeArrowheads="1"/>
                    </p:cNvSpPr>
                    <p:nvPr/>
                  </p:nvSpPr>
                  <p:spPr bwMode="auto">
                    <a:xfrm>
                      <a:off x="6604404" y="509941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6" name="Oval 74"/>
                    <p:cNvSpPr>
                      <a:spLocks noChangeArrowheads="1"/>
                    </p:cNvSpPr>
                    <p:nvPr/>
                  </p:nvSpPr>
                  <p:spPr bwMode="auto">
                    <a:xfrm>
                      <a:off x="6248804" y="538389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1" name="Oval 74"/>
                    <p:cNvSpPr>
                      <a:spLocks noChangeArrowheads="1"/>
                    </p:cNvSpPr>
                    <p:nvPr/>
                  </p:nvSpPr>
                  <p:spPr bwMode="auto">
                    <a:xfrm>
                      <a:off x="5286394" y="296118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2" name="Oval 74"/>
                    <p:cNvSpPr>
                      <a:spLocks noChangeArrowheads="1"/>
                    </p:cNvSpPr>
                    <p:nvPr/>
                  </p:nvSpPr>
                  <p:spPr bwMode="auto">
                    <a:xfrm>
                      <a:off x="5533436" y="288220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3" name="Oval 74"/>
                    <p:cNvSpPr>
                      <a:spLocks noChangeArrowheads="1"/>
                    </p:cNvSpPr>
                    <p:nvPr/>
                  </p:nvSpPr>
                  <p:spPr bwMode="auto">
                    <a:xfrm>
                      <a:off x="5661424" y="2869495"/>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4" name="Oval 74"/>
                    <p:cNvSpPr>
                      <a:spLocks noChangeArrowheads="1"/>
                    </p:cNvSpPr>
                    <p:nvPr/>
                  </p:nvSpPr>
                  <p:spPr bwMode="auto">
                    <a:xfrm>
                      <a:off x="6392944" y="298951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5" name="Oval 74"/>
                    <p:cNvSpPr>
                      <a:spLocks noChangeArrowheads="1"/>
                    </p:cNvSpPr>
                    <p:nvPr/>
                  </p:nvSpPr>
                  <p:spPr bwMode="auto">
                    <a:xfrm>
                      <a:off x="6368578" y="278199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6" name="Oval 74"/>
                    <p:cNvSpPr>
                      <a:spLocks noChangeArrowheads="1"/>
                    </p:cNvSpPr>
                    <p:nvPr/>
                  </p:nvSpPr>
                  <p:spPr bwMode="auto">
                    <a:xfrm>
                      <a:off x="6451330" y="267443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7" name="Oval 74"/>
                    <p:cNvSpPr>
                      <a:spLocks noChangeArrowheads="1"/>
                    </p:cNvSpPr>
                    <p:nvPr/>
                  </p:nvSpPr>
                  <p:spPr bwMode="auto">
                    <a:xfrm>
                      <a:off x="6818123" y="216369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0" name="Oval 74"/>
                    <p:cNvSpPr>
                      <a:spLocks noChangeArrowheads="1"/>
                    </p:cNvSpPr>
                    <p:nvPr/>
                  </p:nvSpPr>
                  <p:spPr bwMode="auto">
                    <a:xfrm>
                      <a:off x="6007893" y="215289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1" name="Oval 74"/>
                    <p:cNvSpPr>
                      <a:spLocks noChangeArrowheads="1"/>
                    </p:cNvSpPr>
                    <p:nvPr/>
                  </p:nvSpPr>
                  <p:spPr bwMode="auto">
                    <a:xfrm>
                      <a:off x="6294524" y="231982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2" name="Oval 74"/>
                    <p:cNvSpPr>
                      <a:spLocks noChangeArrowheads="1"/>
                    </p:cNvSpPr>
                    <p:nvPr/>
                  </p:nvSpPr>
                  <p:spPr bwMode="auto">
                    <a:xfrm>
                      <a:off x="6350228" y="2571345"/>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3" name="Oval 74"/>
                    <p:cNvSpPr>
                      <a:spLocks noChangeArrowheads="1"/>
                    </p:cNvSpPr>
                    <p:nvPr/>
                  </p:nvSpPr>
                  <p:spPr bwMode="auto">
                    <a:xfrm>
                      <a:off x="6269168" y="270278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4" name="Oval 74"/>
                    <p:cNvSpPr>
                      <a:spLocks noChangeArrowheads="1"/>
                    </p:cNvSpPr>
                    <p:nvPr/>
                  </p:nvSpPr>
                  <p:spPr bwMode="auto">
                    <a:xfrm>
                      <a:off x="6240450" y="254817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5" name="Oval 74"/>
                    <p:cNvSpPr>
                      <a:spLocks noChangeArrowheads="1"/>
                    </p:cNvSpPr>
                    <p:nvPr/>
                  </p:nvSpPr>
                  <p:spPr bwMode="auto">
                    <a:xfrm>
                      <a:off x="6190096" y="2462109"/>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7" name="Oval 74"/>
                    <p:cNvSpPr>
                      <a:spLocks noChangeArrowheads="1"/>
                    </p:cNvSpPr>
                    <p:nvPr/>
                  </p:nvSpPr>
                  <p:spPr bwMode="auto">
                    <a:xfrm>
                      <a:off x="5921738" y="246032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8" name="Oval 74"/>
                    <p:cNvSpPr>
                      <a:spLocks noChangeArrowheads="1"/>
                    </p:cNvSpPr>
                    <p:nvPr/>
                  </p:nvSpPr>
                  <p:spPr bwMode="auto">
                    <a:xfrm>
                      <a:off x="5888623" y="258694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9" name="Oval 74"/>
                    <p:cNvSpPr>
                      <a:spLocks noChangeArrowheads="1"/>
                    </p:cNvSpPr>
                    <p:nvPr/>
                  </p:nvSpPr>
                  <p:spPr bwMode="auto">
                    <a:xfrm>
                      <a:off x="5932707" y="2717691"/>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1" name="Oval 74"/>
                    <p:cNvSpPr>
                      <a:spLocks noChangeArrowheads="1"/>
                    </p:cNvSpPr>
                    <p:nvPr/>
                  </p:nvSpPr>
                  <p:spPr bwMode="auto">
                    <a:xfrm>
                      <a:off x="5548503" y="225194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0" name="Oval 74"/>
                    <p:cNvSpPr>
                      <a:spLocks noChangeArrowheads="1"/>
                    </p:cNvSpPr>
                    <p:nvPr/>
                  </p:nvSpPr>
                  <p:spPr bwMode="auto">
                    <a:xfrm>
                      <a:off x="5388644" y="233349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9" name="Oval 74"/>
                    <p:cNvSpPr>
                      <a:spLocks noChangeArrowheads="1"/>
                    </p:cNvSpPr>
                    <p:nvPr/>
                  </p:nvSpPr>
                  <p:spPr bwMode="auto">
                    <a:xfrm>
                      <a:off x="5546514" y="240061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3" name="Oval 74"/>
                    <p:cNvSpPr>
                      <a:spLocks noChangeArrowheads="1"/>
                    </p:cNvSpPr>
                    <p:nvPr/>
                  </p:nvSpPr>
                  <p:spPr bwMode="auto">
                    <a:xfrm>
                      <a:off x="5815662" y="232585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4" name="Oval 74"/>
                    <p:cNvSpPr>
                      <a:spLocks noChangeArrowheads="1"/>
                    </p:cNvSpPr>
                    <p:nvPr/>
                  </p:nvSpPr>
                  <p:spPr bwMode="auto">
                    <a:xfrm>
                      <a:off x="6081598" y="230970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5" name="Oval 74"/>
                    <p:cNvSpPr>
                      <a:spLocks noChangeArrowheads="1"/>
                    </p:cNvSpPr>
                    <p:nvPr/>
                  </p:nvSpPr>
                  <p:spPr bwMode="auto">
                    <a:xfrm>
                      <a:off x="6042282" y="2399081"/>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29" name="Group 728"/>
              <p:cNvGrpSpPr/>
              <p:nvPr/>
            </p:nvGrpSpPr>
            <p:grpSpPr>
              <a:xfrm>
                <a:off x="8050645" y="2850512"/>
                <a:ext cx="3444673" cy="2903018"/>
                <a:chOff x="8050645" y="2850512"/>
                <a:chExt cx="3444673" cy="2903018"/>
              </a:xfrm>
            </p:grpSpPr>
            <p:sp>
              <p:nvSpPr>
                <p:cNvPr id="307" name="Oval 74"/>
                <p:cNvSpPr>
                  <a:spLocks noChangeArrowheads="1"/>
                </p:cNvSpPr>
                <p:nvPr/>
              </p:nvSpPr>
              <p:spPr bwMode="auto">
                <a:xfrm>
                  <a:off x="10550683" y="544226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8" name="Oval 74"/>
                <p:cNvSpPr>
                  <a:spLocks noChangeArrowheads="1"/>
                </p:cNvSpPr>
                <p:nvPr/>
              </p:nvSpPr>
              <p:spPr bwMode="auto">
                <a:xfrm>
                  <a:off x="10417968" y="5620678"/>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9" name="Oval 74"/>
                <p:cNvSpPr>
                  <a:spLocks noChangeArrowheads="1"/>
                </p:cNvSpPr>
                <p:nvPr/>
              </p:nvSpPr>
              <p:spPr bwMode="auto">
                <a:xfrm>
                  <a:off x="10226389" y="296522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0" name="Oval 74"/>
                <p:cNvSpPr>
                  <a:spLocks noChangeArrowheads="1"/>
                </p:cNvSpPr>
                <p:nvPr/>
              </p:nvSpPr>
              <p:spPr bwMode="auto">
                <a:xfrm>
                  <a:off x="10095706" y="309520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1" name="Oval 74"/>
                <p:cNvSpPr>
                  <a:spLocks noChangeArrowheads="1"/>
                </p:cNvSpPr>
                <p:nvPr/>
              </p:nvSpPr>
              <p:spPr bwMode="auto">
                <a:xfrm>
                  <a:off x="9884282" y="300789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2" name="Oval 74"/>
                <p:cNvSpPr>
                  <a:spLocks noChangeArrowheads="1"/>
                </p:cNvSpPr>
                <p:nvPr/>
              </p:nvSpPr>
              <p:spPr bwMode="auto">
                <a:xfrm>
                  <a:off x="9784873" y="286340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3" name="Oval 74"/>
                <p:cNvSpPr>
                  <a:spLocks noChangeArrowheads="1"/>
                </p:cNvSpPr>
                <p:nvPr/>
              </p:nvSpPr>
              <p:spPr bwMode="auto">
                <a:xfrm>
                  <a:off x="9486673" y="285051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4" name="Oval 74"/>
                <p:cNvSpPr>
                  <a:spLocks noChangeArrowheads="1"/>
                </p:cNvSpPr>
                <p:nvPr/>
              </p:nvSpPr>
              <p:spPr bwMode="auto">
                <a:xfrm>
                  <a:off x="9530714" y="3253011"/>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5" name="Oval 74"/>
                <p:cNvSpPr>
                  <a:spLocks noChangeArrowheads="1"/>
                </p:cNvSpPr>
                <p:nvPr/>
              </p:nvSpPr>
              <p:spPr bwMode="auto">
                <a:xfrm>
                  <a:off x="9377330" y="3479332"/>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6" name="Oval 74"/>
                <p:cNvSpPr>
                  <a:spLocks noChangeArrowheads="1"/>
                </p:cNvSpPr>
                <p:nvPr/>
              </p:nvSpPr>
              <p:spPr bwMode="auto">
                <a:xfrm>
                  <a:off x="8050645" y="364604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7" name="Oval 74"/>
                <p:cNvSpPr>
                  <a:spLocks noChangeArrowheads="1"/>
                </p:cNvSpPr>
                <p:nvPr/>
              </p:nvSpPr>
              <p:spPr bwMode="auto">
                <a:xfrm>
                  <a:off x="8210517" y="3973097"/>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0" name="Oval 74"/>
                <p:cNvSpPr>
                  <a:spLocks noChangeArrowheads="1"/>
                </p:cNvSpPr>
                <p:nvPr/>
              </p:nvSpPr>
              <p:spPr bwMode="auto">
                <a:xfrm>
                  <a:off x="9006997" y="4172585"/>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0" name="Oval 74"/>
                <p:cNvSpPr>
                  <a:spLocks noChangeArrowheads="1"/>
                </p:cNvSpPr>
                <p:nvPr/>
              </p:nvSpPr>
              <p:spPr bwMode="auto">
                <a:xfrm>
                  <a:off x="11403878" y="565955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2" name="Oval 74"/>
                <p:cNvSpPr>
                  <a:spLocks noChangeArrowheads="1"/>
                </p:cNvSpPr>
                <p:nvPr/>
              </p:nvSpPr>
              <p:spPr bwMode="auto">
                <a:xfrm>
                  <a:off x="10499205" y="383075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4" name="Oval 74"/>
                <p:cNvSpPr>
                  <a:spLocks noChangeArrowheads="1"/>
                </p:cNvSpPr>
                <p:nvPr/>
              </p:nvSpPr>
              <p:spPr bwMode="auto">
                <a:xfrm>
                  <a:off x="9631280" y="380417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5" name="Oval 74"/>
                <p:cNvSpPr>
                  <a:spLocks noChangeArrowheads="1"/>
                </p:cNvSpPr>
                <p:nvPr/>
              </p:nvSpPr>
              <p:spPr bwMode="auto">
                <a:xfrm>
                  <a:off x="9691497" y="3408245"/>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6" name="Oval 74"/>
                <p:cNvSpPr>
                  <a:spLocks noChangeArrowheads="1"/>
                </p:cNvSpPr>
                <p:nvPr/>
              </p:nvSpPr>
              <p:spPr bwMode="auto">
                <a:xfrm>
                  <a:off x="8939743" y="383075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7" name="Oval 74"/>
                <p:cNvSpPr>
                  <a:spLocks noChangeArrowheads="1"/>
                </p:cNvSpPr>
                <p:nvPr/>
              </p:nvSpPr>
              <p:spPr bwMode="auto">
                <a:xfrm>
                  <a:off x="9192206" y="4275910"/>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9" name="Oval 74"/>
                <p:cNvSpPr>
                  <a:spLocks noChangeArrowheads="1"/>
                </p:cNvSpPr>
                <p:nvPr/>
              </p:nvSpPr>
              <p:spPr bwMode="auto">
                <a:xfrm>
                  <a:off x="8229875" y="3296156"/>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0" name="Oval 74"/>
                <p:cNvSpPr>
                  <a:spLocks noChangeArrowheads="1"/>
                </p:cNvSpPr>
                <p:nvPr/>
              </p:nvSpPr>
              <p:spPr bwMode="auto">
                <a:xfrm>
                  <a:off x="8117320" y="3714624"/>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6" name="Oval 74"/>
                <p:cNvSpPr>
                  <a:spLocks noChangeArrowheads="1"/>
                </p:cNvSpPr>
                <p:nvPr/>
              </p:nvSpPr>
              <p:spPr bwMode="auto">
                <a:xfrm>
                  <a:off x="9503491" y="5384863"/>
                  <a:ext cx="91440" cy="93980"/>
                </a:xfrm>
                <a:prstGeom prst="ellipse">
                  <a:avLst/>
                </a:prstGeom>
                <a:solidFill>
                  <a:schemeClr val="accent2"/>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525" name="Rectangle 524"/>
          <p:cNvSpPr/>
          <p:nvPr/>
        </p:nvSpPr>
        <p:spPr bwMode="auto">
          <a:xfrm>
            <a:off x="461518" y="4696329"/>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2</a:t>
            </a: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Mil</a:t>
            </a: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kilometers</a:t>
            </a:r>
            <a:b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br>
            <a:r>
              <a:rPr kumimoji="0" lang="en-US" sz="1800" b="0" i="0" u="none" strike="noStrike" kern="1200" cap="none" spc="0" normalizeH="0" baseline="0" noProof="0">
                <a:ln>
                  <a:noFill/>
                </a:ln>
                <a:solidFill>
                  <a:srgbClr val="0078D7"/>
                </a:solidFill>
                <a:effectLst/>
                <a:uLnTx/>
                <a:uFillTx/>
                <a:latin typeface="Segoe UI"/>
                <a:ea typeface="Segoe UI" pitchFamily="34" charset="0"/>
                <a:cs typeface="Segoe UI" pitchFamily="34" charset="0"/>
              </a:rPr>
              <a:t>intra-datacenter fiber</a:t>
            </a:r>
          </a:p>
        </p:txBody>
      </p:sp>
      <p:sp>
        <p:nvSpPr>
          <p:cNvPr id="530" name="Rectangle 529"/>
          <p:cNvSpPr/>
          <p:nvPr/>
        </p:nvSpPr>
        <p:spPr bwMode="auto">
          <a:xfrm>
            <a:off x="2732472" y="4696329"/>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91440" bIns="91440"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72+</a:t>
            </a:r>
          </a:p>
          <a:p>
            <a:pPr marL="0" marR="0" lvl="0" indent="0" algn="l" defTabSz="913924" rtl="0" eaLnBrk="1" fontAlgn="base" latinLnBrk="0" hangingPunct="1">
              <a:lnSpc>
                <a:spcPct val="100000"/>
              </a:lnSpc>
              <a:spcBef>
                <a:spcPts val="200"/>
              </a:spcBef>
              <a:spcAft>
                <a:spcPts val="40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Tb per second</a:t>
            </a:r>
          </a:p>
          <a:p>
            <a:pPr marL="0" marR="0" lvl="0" indent="0" algn="l" defTabSz="913924" rtl="0" eaLnBrk="1" fontAlgn="base" latinLnBrk="0" hangingPunct="1">
              <a:lnSpc>
                <a:spcPct val="100000"/>
              </a:lnSpc>
              <a:spcBef>
                <a:spcPts val="200"/>
              </a:spcBef>
              <a:spcAft>
                <a:spcPts val="4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Backbone</a:t>
            </a:r>
          </a:p>
        </p:txBody>
      </p:sp>
      <p:sp>
        <p:nvSpPr>
          <p:cNvPr id="524" name="Rectangle 523"/>
          <p:cNvSpPr/>
          <p:nvPr/>
        </p:nvSpPr>
        <p:spPr bwMode="auto">
          <a:xfrm>
            <a:off x="7274380" y="4696329"/>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100+</a:t>
            </a:r>
            <a:br>
              <a:rPr kumimoji="0" lang="en-US" sz="24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rPr>
            </a:b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datacenters </a:t>
            </a:r>
          </a:p>
        </p:txBody>
      </p:sp>
      <p:sp>
        <p:nvSpPr>
          <p:cNvPr id="523" name="Rectangle 522"/>
          <p:cNvSpPr/>
          <p:nvPr/>
        </p:nvSpPr>
        <p:spPr bwMode="auto">
          <a:xfrm>
            <a:off x="5003426" y="4696329"/>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ts val="200"/>
              </a:spcBef>
              <a:spcAft>
                <a:spcPts val="400"/>
              </a:spcAft>
              <a:buClrTx/>
              <a:buSzTx/>
              <a:buFontTx/>
              <a:buNone/>
              <a:tabLst/>
              <a:defRPr/>
            </a:pPr>
            <a:r>
              <a:rPr lang="en-US" sz="4000" dirty="0">
                <a:solidFill>
                  <a:srgbClr val="0078D7"/>
                </a:solidFill>
                <a:latin typeface="Segoe UI Semibold" panose="020B0702040204020203" pitchFamily="34" charset="0"/>
                <a:cs typeface="Segoe UI Semibold" panose="020B0702040204020203" pitchFamily="34" charset="0"/>
              </a:rPr>
              <a:t>54</a:t>
            </a:r>
            <a:br>
              <a:rPr kumimoji="0" lang="en-US" sz="4800" b="0" i="0" u="none" strike="noStrike" kern="1200" cap="none" spc="0" normalizeH="0" baseline="0" noProof="0" dirty="0">
                <a:ln>
                  <a:noFill/>
                </a:ln>
                <a:solidFill>
                  <a:srgbClr val="0078D7"/>
                </a:solidFill>
                <a:effectLst/>
                <a:uLnTx/>
                <a:uFillTx/>
                <a:latin typeface="Franklin Gothic Medium"/>
                <a:ea typeface="Segoe UI" pitchFamily="34" charset="0"/>
                <a:cs typeface="Segoe UI" pitchFamily="34" charset="0"/>
              </a:rPr>
            </a:b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Azure regions</a:t>
            </a:r>
            <a:endParaRPr kumimoji="0" lang="en-US" sz="16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endParaRPr>
          </a:p>
        </p:txBody>
      </p:sp>
      <p:sp>
        <p:nvSpPr>
          <p:cNvPr id="501" name="Rectangle 500"/>
          <p:cNvSpPr/>
          <p:nvPr/>
        </p:nvSpPr>
        <p:spPr bwMode="auto">
          <a:xfrm>
            <a:off x="9545334" y="4696329"/>
            <a:ext cx="2194560" cy="1947820"/>
          </a:xfrm>
          <a:prstGeom prst="rect">
            <a:avLst/>
          </a:prstGeom>
          <a:solidFill>
            <a:schemeClr val="bg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685647" rtl="0" eaLnBrk="1" fontAlgn="base" latinLnBrk="0" hangingPunct="1">
              <a:lnSpc>
                <a:spcPct val="100000"/>
              </a:lnSpc>
              <a:spcBef>
                <a:spcPts val="200"/>
              </a:spcBef>
              <a:spcAft>
                <a:spcPts val="400"/>
              </a:spcAft>
              <a:buClrTx/>
              <a:buSzTx/>
              <a:buFontTx/>
              <a:buNone/>
              <a:tabLst/>
              <a:defRPr/>
            </a:pP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Millions</a:t>
            </a:r>
            <a:r>
              <a:rPr kumimoji="0" lang="en-US" sz="40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 </a:t>
            </a:r>
            <a:r>
              <a:rPr kumimoji="0" lang="en-US" sz="2400" b="0" i="0" u="none" strike="noStrike" kern="1200" cap="none" spc="0" normalizeH="0" baseline="0" noProof="0">
                <a:ln>
                  <a:noFill/>
                </a:ln>
                <a:solidFill>
                  <a:srgbClr val="0078D7"/>
                </a:solidFill>
                <a:effectLst/>
                <a:uLnTx/>
                <a:uFillTx/>
                <a:latin typeface="Segoe UI"/>
                <a:ea typeface="+mn-ea"/>
                <a:cs typeface="Segoe UI" pitchFamily="34" charset="0"/>
              </a:rPr>
              <a:t>of servers</a:t>
            </a:r>
          </a:p>
        </p:txBody>
      </p:sp>
      <p:sp>
        <p:nvSpPr>
          <p:cNvPr id="531" name="Rectangle 530"/>
          <p:cNvSpPr/>
          <p:nvPr/>
        </p:nvSpPr>
        <p:spPr bwMode="auto">
          <a:xfrm flipH="1">
            <a:off x="2419" y="-13482"/>
            <a:ext cx="12192000" cy="6884964"/>
          </a:xfrm>
          <a:prstGeom prst="rect">
            <a:avLst/>
          </a:prstGeom>
          <a:solidFill>
            <a:srgbClr val="001F50">
              <a:alpha val="92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505050"/>
              </a:solidFill>
              <a:effectLst/>
              <a:uLnTx/>
              <a:uFillTx/>
              <a:latin typeface="Segoe UI Light"/>
              <a:ea typeface="Segoe UI" pitchFamily="34" charset="0"/>
              <a:cs typeface="Segoe UI" pitchFamily="34" charset="0"/>
            </a:endParaRPr>
          </a:p>
        </p:txBody>
      </p:sp>
      <p:cxnSp>
        <p:nvCxnSpPr>
          <p:cNvPr id="532" name="Straight Connector 531"/>
          <p:cNvCxnSpPr>
            <a:cxnSpLocks/>
          </p:cNvCxnSpPr>
          <p:nvPr/>
        </p:nvCxnSpPr>
        <p:spPr>
          <a:xfrm>
            <a:off x="552348" y="2082405"/>
            <a:ext cx="3740164" cy="3247265"/>
          </a:xfrm>
          <a:prstGeom prst="line">
            <a:avLst/>
          </a:prstGeom>
          <a:noFill/>
          <a:ln w="9525" cap="flat" cmpd="sng" algn="ctr">
            <a:solidFill>
              <a:srgbClr val="0078D7"/>
            </a:solidFill>
            <a:prstDash val="solid"/>
            <a:headEnd type="none"/>
            <a:tailEnd type="none"/>
          </a:ln>
          <a:effectLst/>
        </p:spPr>
      </p:cxnSp>
      <p:cxnSp>
        <p:nvCxnSpPr>
          <p:cNvPr id="533" name="Straight Connector 532"/>
          <p:cNvCxnSpPr>
            <a:cxnSpLocks/>
          </p:cNvCxnSpPr>
          <p:nvPr/>
        </p:nvCxnSpPr>
        <p:spPr>
          <a:xfrm flipH="1">
            <a:off x="7867548" y="2101455"/>
            <a:ext cx="3740164" cy="3247265"/>
          </a:xfrm>
          <a:prstGeom prst="line">
            <a:avLst/>
          </a:prstGeom>
          <a:noFill/>
          <a:ln w="9525" cap="flat" cmpd="sng" algn="ctr">
            <a:solidFill>
              <a:srgbClr val="0078D7"/>
            </a:solidFill>
            <a:prstDash val="solid"/>
            <a:headEnd type="none"/>
            <a:tailEnd type="none"/>
          </a:ln>
          <a:effectLst/>
        </p:spPr>
      </p:cxnSp>
      <p:grpSp>
        <p:nvGrpSpPr>
          <p:cNvPr id="534" name="Group 533"/>
          <p:cNvGrpSpPr/>
          <p:nvPr/>
        </p:nvGrpSpPr>
        <p:grpSpPr>
          <a:xfrm>
            <a:off x="3806225" y="5403901"/>
            <a:ext cx="1583557" cy="1463864"/>
            <a:chOff x="3806225" y="5403901"/>
            <a:chExt cx="1583557" cy="1463864"/>
          </a:xfrm>
        </p:grpSpPr>
        <p:sp>
          <p:nvSpPr>
            <p:cNvPr id="535" name="Freeform: Shape 207"/>
            <p:cNvSpPr/>
            <p:nvPr/>
          </p:nvSpPr>
          <p:spPr bwMode="auto">
            <a:xfrm>
              <a:off x="3806225" y="5403901"/>
              <a:ext cx="1583557" cy="1463864"/>
            </a:xfrm>
            <a:custGeom>
              <a:avLst/>
              <a:gdLst>
                <a:gd name="connsiteX0" fmla="*/ 530832 w 1583557"/>
                <a:gd name="connsiteY0" fmla="*/ 0 h 1463864"/>
                <a:gd name="connsiteX1" fmla="*/ 1583557 w 1583557"/>
                <a:gd name="connsiteY1" fmla="*/ 856047 h 1463864"/>
                <a:gd name="connsiteX2" fmla="*/ 1510374 w 1583557"/>
                <a:gd name="connsiteY2" fmla="*/ 944745 h 1463864"/>
                <a:gd name="connsiteX3" fmla="*/ 1353408 w 1583557"/>
                <a:gd name="connsiteY3" fmla="*/ 1458616 h 1463864"/>
                <a:gd name="connsiteX4" fmla="*/ 1353937 w 1583557"/>
                <a:gd name="connsiteY4" fmla="*/ 1463864 h 1463864"/>
                <a:gd name="connsiteX5" fmla="*/ 265 w 1583557"/>
                <a:gd name="connsiteY5" fmla="*/ 1463864 h 1463864"/>
                <a:gd name="connsiteX6" fmla="*/ 0 w 1583557"/>
                <a:gd name="connsiteY6" fmla="*/ 1458616 h 1463864"/>
                <a:gd name="connsiteX7" fmla="*/ 518928 w 1583557"/>
                <a:gd name="connsiteY7" fmla="*/ 13097 h 1463864"/>
                <a:gd name="connsiteX8" fmla="*/ 530832 w 1583557"/>
                <a:gd name="connsiteY8" fmla="*/ 0 h 146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3557" h="1463864">
                  <a:moveTo>
                    <a:pt x="530832" y="0"/>
                  </a:moveTo>
                  <a:lnTo>
                    <a:pt x="1583557" y="856047"/>
                  </a:lnTo>
                  <a:lnTo>
                    <a:pt x="1510374" y="944745"/>
                  </a:lnTo>
                  <a:cubicBezTo>
                    <a:pt x="1411274" y="1091433"/>
                    <a:pt x="1353408" y="1268267"/>
                    <a:pt x="1353408" y="1458616"/>
                  </a:cubicBezTo>
                  <a:lnTo>
                    <a:pt x="1353937" y="1463864"/>
                  </a:lnTo>
                  <a:lnTo>
                    <a:pt x="265" y="1463864"/>
                  </a:lnTo>
                  <a:lnTo>
                    <a:pt x="0" y="1458616"/>
                  </a:lnTo>
                  <a:cubicBezTo>
                    <a:pt x="0" y="909525"/>
                    <a:pt x="194743" y="405919"/>
                    <a:pt x="518928" y="13097"/>
                  </a:cubicBezTo>
                  <a:lnTo>
                    <a:pt x="530832" y="0"/>
                  </a:lnTo>
                  <a:close/>
                </a:path>
              </a:pathLst>
            </a:custGeom>
            <a:solidFill>
              <a:srgbClr val="001B9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6" name="Picture 53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208524" y="6229515"/>
              <a:ext cx="647186" cy="369672"/>
            </a:xfrm>
            <a:prstGeom prst="rect">
              <a:avLst/>
            </a:prstGeom>
          </p:spPr>
        </p:pic>
      </p:grpSp>
      <p:grpSp>
        <p:nvGrpSpPr>
          <p:cNvPr id="537" name="Group 536"/>
          <p:cNvGrpSpPr/>
          <p:nvPr/>
        </p:nvGrpSpPr>
        <p:grpSpPr>
          <a:xfrm>
            <a:off x="6100683" y="4602955"/>
            <a:ext cx="1701361" cy="1648796"/>
            <a:chOff x="6100683" y="4602955"/>
            <a:chExt cx="1701361" cy="1648796"/>
          </a:xfrm>
        </p:grpSpPr>
        <p:sp>
          <p:nvSpPr>
            <p:cNvPr id="538" name="Freeform: Shape 210"/>
            <p:cNvSpPr/>
            <p:nvPr/>
          </p:nvSpPr>
          <p:spPr bwMode="auto">
            <a:xfrm>
              <a:off x="6100683" y="4602955"/>
              <a:ext cx="1701361" cy="1648796"/>
            </a:xfrm>
            <a:custGeom>
              <a:avLst/>
              <a:gdLst>
                <a:gd name="connsiteX0" fmla="*/ 0 w 1701361"/>
                <a:gd name="connsiteY0" fmla="*/ 0 h 1648796"/>
                <a:gd name="connsiteX1" fmla="*/ 209490 w 1701361"/>
                <a:gd name="connsiteY1" fmla="*/ 10578 h 1648796"/>
                <a:gd name="connsiteX2" fmla="*/ 1584037 w 1701361"/>
                <a:gd name="connsiteY2" fmla="*/ 664444 h 1648796"/>
                <a:gd name="connsiteX3" fmla="*/ 1701361 w 1701361"/>
                <a:gd name="connsiteY3" fmla="*/ 793532 h 1648796"/>
                <a:gd name="connsiteX4" fmla="*/ 649598 w 1701361"/>
                <a:gd name="connsiteY4" fmla="*/ 1648796 h 1648796"/>
                <a:gd name="connsiteX5" fmla="*/ 627033 w 1701361"/>
                <a:gd name="connsiteY5" fmla="*/ 1621448 h 1648796"/>
                <a:gd name="connsiteX6" fmla="*/ 71111 w 1701361"/>
                <a:gd name="connsiteY6" fmla="*/ 1356998 h 1648796"/>
                <a:gd name="connsiteX7" fmla="*/ 0 w 1701361"/>
                <a:gd name="connsiteY7" fmla="*/ 1353408 h 1648796"/>
                <a:gd name="connsiteX8" fmla="*/ 0 w 1701361"/>
                <a:gd name="connsiteY8" fmla="*/ 0 h 164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1361" h="1648796">
                  <a:moveTo>
                    <a:pt x="0" y="0"/>
                  </a:moveTo>
                  <a:lnTo>
                    <a:pt x="209490" y="10578"/>
                  </a:lnTo>
                  <a:cubicBezTo>
                    <a:pt x="744252" y="64886"/>
                    <a:pt x="1224202" y="304608"/>
                    <a:pt x="1584037" y="664444"/>
                  </a:cubicBezTo>
                  <a:lnTo>
                    <a:pt x="1701361" y="793532"/>
                  </a:lnTo>
                  <a:lnTo>
                    <a:pt x="649598" y="1648796"/>
                  </a:lnTo>
                  <a:lnTo>
                    <a:pt x="627033" y="1621448"/>
                  </a:lnTo>
                  <a:cubicBezTo>
                    <a:pt x="481502" y="1475916"/>
                    <a:pt x="287391" y="1378963"/>
                    <a:pt x="71111" y="1356998"/>
                  </a:cubicBezTo>
                  <a:lnTo>
                    <a:pt x="0" y="1353408"/>
                  </a:lnTo>
                  <a:lnTo>
                    <a:pt x="0" y="0"/>
                  </a:ln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9" name="Picture 53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457371" y="5242560"/>
              <a:ext cx="292181" cy="389366"/>
            </a:xfrm>
            <a:prstGeom prst="rect">
              <a:avLst/>
            </a:prstGeom>
          </p:spPr>
        </p:pic>
        <p:pic>
          <p:nvPicPr>
            <p:cNvPr id="540" name="Picture 53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815511" y="5242560"/>
              <a:ext cx="292181" cy="389366"/>
            </a:xfrm>
            <a:prstGeom prst="rect">
              <a:avLst/>
            </a:prstGeom>
          </p:spPr>
        </p:pic>
      </p:grpSp>
      <p:grpSp>
        <p:nvGrpSpPr>
          <p:cNvPr id="541" name="Group 540"/>
          <p:cNvGrpSpPr/>
          <p:nvPr/>
        </p:nvGrpSpPr>
        <p:grpSpPr>
          <a:xfrm>
            <a:off x="4370272" y="4585443"/>
            <a:ext cx="1688009" cy="1633506"/>
            <a:chOff x="4367853" y="4591176"/>
            <a:chExt cx="1688009" cy="1633506"/>
          </a:xfrm>
        </p:grpSpPr>
        <p:sp>
          <p:nvSpPr>
            <p:cNvPr id="542" name="Freeform: Shape 211"/>
            <p:cNvSpPr/>
            <p:nvPr/>
          </p:nvSpPr>
          <p:spPr bwMode="auto">
            <a:xfrm>
              <a:off x="4367853" y="4591176"/>
              <a:ext cx="1688009" cy="1633506"/>
            </a:xfrm>
            <a:custGeom>
              <a:avLst/>
              <a:gdLst>
                <a:gd name="connsiteX0" fmla="*/ 1688009 w 1688009"/>
                <a:gd name="connsiteY0" fmla="*/ 0 h 1633506"/>
                <a:gd name="connsiteX1" fmla="*/ 1688009 w 1688009"/>
                <a:gd name="connsiteY1" fmla="*/ 1353407 h 1633506"/>
                <a:gd name="connsiteX2" fmla="*/ 1616897 w 1688009"/>
                <a:gd name="connsiteY2" fmla="*/ 1356998 h 1633506"/>
                <a:gd name="connsiteX3" fmla="*/ 1060975 w 1688009"/>
                <a:gd name="connsiteY3" fmla="*/ 1621448 h 1633506"/>
                <a:gd name="connsiteX4" fmla="*/ 1051026 w 1688009"/>
                <a:gd name="connsiteY4" fmla="*/ 1633506 h 1633506"/>
                <a:gd name="connsiteX5" fmla="*/ 0 w 1688009"/>
                <a:gd name="connsiteY5" fmla="*/ 778841 h 1633506"/>
                <a:gd name="connsiteX6" fmla="*/ 103971 w 1688009"/>
                <a:gd name="connsiteY6" fmla="*/ 664444 h 1633506"/>
                <a:gd name="connsiteX7" fmla="*/ 1478518 w 1688009"/>
                <a:gd name="connsiteY7" fmla="*/ 10578 h 1633506"/>
                <a:gd name="connsiteX8" fmla="*/ 1688009 w 1688009"/>
                <a:gd name="connsiteY8" fmla="*/ 0 h 163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8009" h="1633506">
                  <a:moveTo>
                    <a:pt x="1688009" y="0"/>
                  </a:moveTo>
                  <a:lnTo>
                    <a:pt x="1688009" y="1353407"/>
                  </a:lnTo>
                  <a:lnTo>
                    <a:pt x="1616897" y="1356998"/>
                  </a:lnTo>
                  <a:cubicBezTo>
                    <a:pt x="1400618" y="1378963"/>
                    <a:pt x="1206507" y="1475916"/>
                    <a:pt x="1060975" y="1621448"/>
                  </a:cubicBezTo>
                  <a:lnTo>
                    <a:pt x="1051026" y="1633506"/>
                  </a:lnTo>
                  <a:lnTo>
                    <a:pt x="0" y="778841"/>
                  </a:lnTo>
                  <a:lnTo>
                    <a:pt x="103971" y="664444"/>
                  </a:lnTo>
                  <a:cubicBezTo>
                    <a:pt x="463807" y="304608"/>
                    <a:pt x="943756" y="64886"/>
                    <a:pt x="1478518" y="10578"/>
                  </a:cubicBezTo>
                  <a:lnTo>
                    <a:pt x="1688009" y="0"/>
                  </a:lnTo>
                  <a:close/>
                </a:path>
              </a:pathLst>
            </a:custGeom>
            <a:solidFill>
              <a:srgbClr val="001F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43" name="Picture 54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26558" y="5234940"/>
              <a:ext cx="409074" cy="497261"/>
            </a:xfrm>
            <a:prstGeom prst="rect">
              <a:avLst/>
            </a:prstGeom>
          </p:spPr>
        </p:pic>
      </p:grpSp>
      <p:cxnSp>
        <p:nvCxnSpPr>
          <p:cNvPr id="544" name="Straight Connector 543"/>
          <p:cNvCxnSpPr>
            <a:cxnSpLocks/>
          </p:cNvCxnSpPr>
          <p:nvPr/>
        </p:nvCxnSpPr>
        <p:spPr>
          <a:xfrm flipH="1" flipV="1">
            <a:off x="6096004" y="1809750"/>
            <a:ext cx="1" cy="2697652"/>
          </a:xfrm>
          <a:prstGeom prst="line">
            <a:avLst/>
          </a:prstGeom>
          <a:noFill/>
          <a:ln w="9525" cap="flat" cmpd="sng" algn="ctr">
            <a:solidFill>
              <a:srgbClr val="0078D7"/>
            </a:solidFill>
            <a:prstDash val="solid"/>
            <a:headEnd type="none"/>
            <a:tailEnd type="none"/>
          </a:ln>
          <a:effectLst/>
        </p:spPr>
      </p:cxnSp>
      <p:grpSp>
        <p:nvGrpSpPr>
          <p:cNvPr id="545" name="Group 544"/>
          <p:cNvGrpSpPr/>
          <p:nvPr/>
        </p:nvGrpSpPr>
        <p:grpSpPr>
          <a:xfrm>
            <a:off x="6780276" y="5426102"/>
            <a:ext cx="1570941" cy="1449043"/>
            <a:chOff x="6780276" y="5426102"/>
            <a:chExt cx="1570941" cy="1449043"/>
          </a:xfrm>
        </p:grpSpPr>
        <p:sp>
          <p:nvSpPr>
            <p:cNvPr id="546" name="Freeform: Shape 206"/>
            <p:cNvSpPr/>
            <p:nvPr/>
          </p:nvSpPr>
          <p:spPr bwMode="auto">
            <a:xfrm>
              <a:off x="6780276" y="5426102"/>
              <a:ext cx="1570941" cy="1449043"/>
            </a:xfrm>
            <a:custGeom>
              <a:avLst/>
              <a:gdLst>
                <a:gd name="connsiteX0" fmla="*/ 1053302 w 1570941"/>
                <a:gd name="connsiteY0" fmla="*/ 0 h 1449043"/>
                <a:gd name="connsiteX1" fmla="*/ 1182834 w 1570941"/>
                <a:gd name="connsiteY1" fmla="*/ 173221 h 1449043"/>
                <a:gd name="connsiteX2" fmla="*/ 1570941 w 1570941"/>
                <a:gd name="connsiteY2" fmla="*/ 1443795 h 1449043"/>
                <a:gd name="connsiteX3" fmla="*/ 1570676 w 1570941"/>
                <a:gd name="connsiteY3" fmla="*/ 1449043 h 1449043"/>
                <a:gd name="connsiteX4" fmla="*/ 217004 w 1570941"/>
                <a:gd name="connsiteY4" fmla="*/ 1449043 h 1449043"/>
                <a:gd name="connsiteX5" fmla="*/ 217533 w 1570941"/>
                <a:gd name="connsiteY5" fmla="*/ 1443795 h 1449043"/>
                <a:gd name="connsiteX6" fmla="*/ 60567 w 1570941"/>
                <a:gd name="connsiteY6" fmla="*/ 929924 h 1449043"/>
                <a:gd name="connsiteX7" fmla="*/ 0 w 1570941"/>
                <a:gd name="connsiteY7" fmla="*/ 856516 h 1449043"/>
                <a:gd name="connsiteX8" fmla="*/ 1053302 w 1570941"/>
                <a:gd name="connsiteY8" fmla="*/ 0 h 144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941" h="1449043">
                  <a:moveTo>
                    <a:pt x="1053302" y="0"/>
                  </a:moveTo>
                  <a:lnTo>
                    <a:pt x="1182834" y="173221"/>
                  </a:lnTo>
                  <a:cubicBezTo>
                    <a:pt x="1427865" y="535914"/>
                    <a:pt x="1570941" y="973146"/>
                    <a:pt x="1570941" y="1443795"/>
                  </a:cubicBezTo>
                  <a:lnTo>
                    <a:pt x="1570676" y="1449043"/>
                  </a:lnTo>
                  <a:lnTo>
                    <a:pt x="217004" y="1449043"/>
                  </a:lnTo>
                  <a:lnTo>
                    <a:pt x="217533" y="1443795"/>
                  </a:lnTo>
                  <a:cubicBezTo>
                    <a:pt x="217533" y="1253446"/>
                    <a:pt x="159667" y="1076612"/>
                    <a:pt x="60567" y="929924"/>
                  </a:cubicBezTo>
                  <a:lnTo>
                    <a:pt x="0" y="856516"/>
                  </a:lnTo>
                  <a:lnTo>
                    <a:pt x="1053302" y="0"/>
                  </a:lnTo>
                  <a:close/>
                </a:path>
              </a:pathLst>
            </a:custGeom>
            <a:solidFill>
              <a:srgbClr val="00BDF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7" name="Group 546"/>
            <p:cNvGrpSpPr/>
            <p:nvPr/>
          </p:nvGrpSpPr>
          <p:grpSpPr>
            <a:xfrm>
              <a:off x="7416801" y="6179062"/>
              <a:ext cx="536574" cy="422069"/>
              <a:chOff x="7754938" y="6999288"/>
              <a:chExt cx="639763" cy="503238"/>
            </a:xfrm>
          </p:grpSpPr>
          <p:sp>
            <p:nvSpPr>
              <p:cNvPr id="548" name="Freeform 5"/>
              <p:cNvSpPr>
                <a:spLocks noEditPoints="1"/>
              </p:cNvSpPr>
              <p:nvPr/>
            </p:nvSpPr>
            <p:spPr bwMode="auto">
              <a:xfrm>
                <a:off x="7754938" y="6999288"/>
                <a:ext cx="639763" cy="225425"/>
              </a:xfrm>
              <a:custGeom>
                <a:avLst/>
                <a:gdLst>
                  <a:gd name="T0" fmla="*/ 132 w 148"/>
                  <a:gd name="T1" fmla="*/ 52 h 52"/>
                  <a:gd name="T2" fmla="*/ 15 w 148"/>
                  <a:gd name="T3" fmla="*/ 52 h 52"/>
                  <a:gd name="T4" fmla="*/ 0 w 148"/>
                  <a:gd name="T5" fmla="*/ 37 h 52"/>
                  <a:gd name="T6" fmla="*/ 0 w 148"/>
                  <a:gd name="T7" fmla="*/ 16 h 52"/>
                  <a:gd name="T8" fmla="*/ 15 w 148"/>
                  <a:gd name="T9" fmla="*/ 0 h 52"/>
                  <a:gd name="T10" fmla="*/ 132 w 148"/>
                  <a:gd name="T11" fmla="*/ 0 h 52"/>
                  <a:gd name="T12" fmla="*/ 148 w 148"/>
                  <a:gd name="T13" fmla="*/ 16 h 52"/>
                  <a:gd name="T14" fmla="*/ 148 w 148"/>
                  <a:gd name="T15" fmla="*/ 37 h 52"/>
                  <a:gd name="T16" fmla="*/ 132 w 148"/>
                  <a:gd name="T17" fmla="*/ 52 h 52"/>
                  <a:gd name="T18" fmla="*/ 15 w 148"/>
                  <a:gd name="T19" fmla="*/ 8 h 52"/>
                  <a:gd name="T20" fmla="*/ 8 w 148"/>
                  <a:gd name="T21" fmla="*/ 16 h 52"/>
                  <a:gd name="T22" fmla="*/ 8 w 148"/>
                  <a:gd name="T23" fmla="*/ 37 h 52"/>
                  <a:gd name="T24" fmla="*/ 15 w 148"/>
                  <a:gd name="T25" fmla="*/ 44 h 52"/>
                  <a:gd name="T26" fmla="*/ 132 w 148"/>
                  <a:gd name="T27" fmla="*/ 44 h 52"/>
                  <a:gd name="T28" fmla="*/ 140 w 148"/>
                  <a:gd name="T29" fmla="*/ 37 h 52"/>
                  <a:gd name="T30" fmla="*/ 140 w 148"/>
                  <a:gd name="T31" fmla="*/ 16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7"/>
                    </a:cubicBezTo>
                    <a:cubicBezTo>
                      <a:pt x="0" y="16"/>
                      <a:pt x="0" y="16"/>
                      <a:pt x="0" y="16"/>
                    </a:cubicBezTo>
                    <a:cubicBezTo>
                      <a:pt x="0" y="7"/>
                      <a:pt x="6" y="0"/>
                      <a:pt x="15" y="0"/>
                    </a:cubicBezTo>
                    <a:cubicBezTo>
                      <a:pt x="132" y="0"/>
                      <a:pt x="132" y="0"/>
                      <a:pt x="132" y="0"/>
                    </a:cubicBezTo>
                    <a:cubicBezTo>
                      <a:pt x="141" y="0"/>
                      <a:pt x="148" y="7"/>
                      <a:pt x="148" y="16"/>
                    </a:cubicBezTo>
                    <a:cubicBezTo>
                      <a:pt x="148" y="37"/>
                      <a:pt x="148" y="37"/>
                      <a:pt x="148" y="37"/>
                    </a:cubicBezTo>
                    <a:cubicBezTo>
                      <a:pt x="148" y="45"/>
                      <a:pt x="141" y="52"/>
                      <a:pt x="132" y="52"/>
                    </a:cubicBezTo>
                    <a:close/>
                    <a:moveTo>
                      <a:pt x="15" y="8"/>
                    </a:moveTo>
                    <a:cubicBezTo>
                      <a:pt x="11" y="8"/>
                      <a:pt x="8" y="12"/>
                      <a:pt x="8" y="16"/>
                    </a:cubicBezTo>
                    <a:cubicBezTo>
                      <a:pt x="8" y="37"/>
                      <a:pt x="8" y="37"/>
                      <a:pt x="8" y="37"/>
                    </a:cubicBezTo>
                    <a:cubicBezTo>
                      <a:pt x="8" y="41"/>
                      <a:pt x="11" y="44"/>
                      <a:pt x="15" y="44"/>
                    </a:cubicBezTo>
                    <a:cubicBezTo>
                      <a:pt x="132" y="44"/>
                      <a:pt x="132" y="44"/>
                      <a:pt x="132" y="44"/>
                    </a:cubicBezTo>
                    <a:cubicBezTo>
                      <a:pt x="136" y="44"/>
                      <a:pt x="140" y="41"/>
                      <a:pt x="140" y="37"/>
                    </a:cubicBezTo>
                    <a:cubicBezTo>
                      <a:pt x="140" y="16"/>
                      <a:pt x="140" y="16"/>
                      <a:pt x="140" y="16"/>
                    </a:cubicBezTo>
                    <a:cubicBezTo>
                      <a:pt x="140" y="12"/>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9" name="Oval 6"/>
              <p:cNvSpPr>
                <a:spLocks noChangeArrowheads="1"/>
              </p:cNvSpPr>
              <p:nvPr/>
            </p:nvSpPr>
            <p:spPr bwMode="auto">
              <a:xfrm>
                <a:off x="8243888" y="7086601"/>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0" name="Rectangle 7"/>
              <p:cNvSpPr>
                <a:spLocks noChangeArrowheads="1"/>
              </p:cNvSpPr>
              <p:nvPr/>
            </p:nvSpPr>
            <p:spPr bwMode="auto">
              <a:xfrm>
                <a:off x="7837488" y="7094538"/>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1" name="Freeform 8"/>
              <p:cNvSpPr>
                <a:spLocks noEditPoints="1"/>
              </p:cNvSpPr>
              <p:nvPr/>
            </p:nvSpPr>
            <p:spPr bwMode="auto">
              <a:xfrm>
                <a:off x="7754938" y="7277101"/>
                <a:ext cx="639763" cy="225425"/>
              </a:xfrm>
              <a:custGeom>
                <a:avLst/>
                <a:gdLst>
                  <a:gd name="T0" fmla="*/ 132 w 148"/>
                  <a:gd name="T1" fmla="*/ 52 h 52"/>
                  <a:gd name="T2" fmla="*/ 15 w 148"/>
                  <a:gd name="T3" fmla="*/ 52 h 52"/>
                  <a:gd name="T4" fmla="*/ 0 w 148"/>
                  <a:gd name="T5" fmla="*/ 36 h 52"/>
                  <a:gd name="T6" fmla="*/ 0 w 148"/>
                  <a:gd name="T7" fmla="*/ 15 h 52"/>
                  <a:gd name="T8" fmla="*/ 15 w 148"/>
                  <a:gd name="T9" fmla="*/ 0 h 52"/>
                  <a:gd name="T10" fmla="*/ 132 w 148"/>
                  <a:gd name="T11" fmla="*/ 0 h 52"/>
                  <a:gd name="T12" fmla="*/ 148 w 148"/>
                  <a:gd name="T13" fmla="*/ 15 h 52"/>
                  <a:gd name="T14" fmla="*/ 148 w 148"/>
                  <a:gd name="T15" fmla="*/ 36 h 52"/>
                  <a:gd name="T16" fmla="*/ 132 w 148"/>
                  <a:gd name="T17" fmla="*/ 52 h 52"/>
                  <a:gd name="T18" fmla="*/ 15 w 148"/>
                  <a:gd name="T19" fmla="*/ 8 h 52"/>
                  <a:gd name="T20" fmla="*/ 8 w 148"/>
                  <a:gd name="T21" fmla="*/ 15 h 52"/>
                  <a:gd name="T22" fmla="*/ 8 w 148"/>
                  <a:gd name="T23" fmla="*/ 36 h 52"/>
                  <a:gd name="T24" fmla="*/ 15 w 148"/>
                  <a:gd name="T25" fmla="*/ 44 h 52"/>
                  <a:gd name="T26" fmla="*/ 132 w 148"/>
                  <a:gd name="T27" fmla="*/ 44 h 52"/>
                  <a:gd name="T28" fmla="*/ 140 w 148"/>
                  <a:gd name="T29" fmla="*/ 36 h 52"/>
                  <a:gd name="T30" fmla="*/ 140 w 148"/>
                  <a:gd name="T31" fmla="*/ 15 h 52"/>
                  <a:gd name="T32" fmla="*/ 132 w 148"/>
                  <a:gd name="T33" fmla="*/ 8 h 52"/>
                  <a:gd name="T34" fmla="*/ 15 w 148"/>
                  <a:gd name="T35"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8" h="52">
                    <a:moveTo>
                      <a:pt x="132" y="52"/>
                    </a:moveTo>
                    <a:cubicBezTo>
                      <a:pt x="15" y="52"/>
                      <a:pt x="15" y="52"/>
                      <a:pt x="15" y="52"/>
                    </a:cubicBezTo>
                    <a:cubicBezTo>
                      <a:pt x="6" y="52"/>
                      <a:pt x="0" y="45"/>
                      <a:pt x="0" y="36"/>
                    </a:cubicBezTo>
                    <a:cubicBezTo>
                      <a:pt x="0" y="15"/>
                      <a:pt x="0" y="15"/>
                      <a:pt x="0" y="15"/>
                    </a:cubicBezTo>
                    <a:cubicBezTo>
                      <a:pt x="0" y="7"/>
                      <a:pt x="6" y="0"/>
                      <a:pt x="15" y="0"/>
                    </a:cubicBezTo>
                    <a:cubicBezTo>
                      <a:pt x="132" y="0"/>
                      <a:pt x="132" y="0"/>
                      <a:pt x="132" y="0"/>
                    </a:cubicBezTo>
                    <a:cubicBezTo>
                      <a:pt x="141" y="0"/>
                      <a:pt x="148" y="7"/>
                      <a:pt x="148" y="15"/>
                    </a:cubicBezTo>
                    <a:cubicBezTo>
                      <a:pt x="148" y="36"/>
                      <a:pt x="148" y="36"/>
                      <a:pt x="148" y="36"/>
                    </a:cubicBezTo>
                    <a:cubicBezTo>
                      <a:pt x="148" y="45"/>
                      <a:pt x="141" y="52"/>
                      <a:pt x="132" y="52"/>
                    </a:cubicBezTo>
                    <a:close/>
                    <a:moveTo>
                      <a:pt x="15" y="8"/>
                    </a:moveTo>
                    <a:cubicBezTo>
                      <a:pt x="11" y="8"/>
                      <a:pt x="8" y="11"/>
                      <a:pt x="8" y="15"/>
                    </a:cubicBezTo>
                    <a:cubicBezTo>
                      <a:pt x="8" y="36"/>
                      <a:pt x="8" y="36"/>
                      <a:pt x="8" y="36"/>
                    </a:cubicBezTo>
                    <a:cubicBezTo>
                      <a:pt x="8" y="40"/>
                      <a:pt x="11" y="44"/>
                      <a:pt x="15" y="44"/>
                    </a:cubicBezTo>
                    <a:cubicBezTo>
                      <a:pt x="132" y="44"/>
                      <a:pt x="132" y="44"/>
                      <a:pt x="132" y="44"/>
                    </a:cubicBezTo>
                    <a:cubicBezTo>
                      <a:pt x="136" y="44"/>
                      <a:pt x="140" y="40"/>
                      <a:pt x="140" y="36"/>
                    </a:cubicBezTo>
                    <a:cubicBezTo>
                      <a:pt x="140" y="15"/>
                      <a:pt x="140" y="15"/>
                      <a:pt x="140" y="15"/>
                    </a:cubicBezTo>
                    <a:cubicBezTo>
                      <a:pt x="140" y="11"/>
                      <a:pt x="136" y="8"/>
                      <a:pt x="132" y="8"/>
                    </a:cubicBezTo>
                    <a:lnTo>
                      <a:pt x="15"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2" name="Oval 9"/>
              <p:cNvSpPr>
                <a:spLocks noChangeArrowheads="1"/>
              </p:cNvSpPr>
              <p:nvPr/>
            </p:nvSpPr>
            <p:spPr bwMode="auto">
              <a:xfrm>
                <a:off x="8243888" y="7364413"/>
                <a:ext cx="55563"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3" name="Rectangle 10"/>
              <p:cNvSpPr>
                <a:spLocks noChangeArrowheads="1"/>
              </p:cNvSpPr>
              <p:nvPr/>
            </p:nvSpPr>
            <p:spPr bwMode="auto">
              <a:xfrm>
                <a:off x="7837488" y="7372351"/>
                <a:ext cx="298450"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54" name="Group 553"/>
          <p:cNvGrpSpPr/>
          <p:nvPr/>
        </p:nvGrpSpPr>
        <p:grpSpPr>
          <a:xfrm>
            <a:off x="484757" y="4475934"/>
            <a:ext cx="3237782" cy="1969717"/>
            <a:chOff x="484757" y="4437187"/>
            <a:chExt cx="3237782" cy="1969717"/>
          </a:xfrm>
        </p:grpSpPr>
        <p:sp>
          <p:nvSpPr>
            <p:cNvPr id="555" name="Rectangle 554"/>
            <p:cNvSpPr/>
            <p:nvPr/>
          </p:nvSpPr>
          <p:spPr>
            <a:xfrm>
              <a:off x="2236001" y="5813228"/>
              <a:ext cx="1486538" cy="593676"/>
            </a:xfrm>
            <a:prstGeom prst="rect">
              <a:avLst/>
            </a:prstGeom>
            <a:noFill/>
          </p:spPr>
          <p:txBody>
            <a:bodyPr wrap="square" anchor="ctr">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8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ACCESS APPROVAL</a:t>
              </a:r>
            </a:p>
          </p:txBody>
        </p:sp>
        <p:grpSp>
          <p:nvGrpSpPr>
            <p:cNvPr id="556" name="Group 555"/>
            <p:cNvGrpSpPr/>
            <p:nvPr/>
          </p:nvGrpSpPr>
          <p:grpSpPr>
            <a:xfrm>
              <a:off x="484757" y="5018913"/>
              <a:ext cx="1161344" cy="1021786"/>
              <a:chOff x="455751" y="4149648"/>
              <a:chExt cx="1161344" cy="1021786"/>
            </a:xfrm>
            <a:noFill/>
          </p:grpSpPr>
          <p:sp>
            <p:nvSpPr>
              <p:cNvPr id="568" name="Rectangle 567"/>
              <p:cNvSpPr/>
              <p:nvPr/>
            </p:nvSpPr>
            <p:spPr>
              <a:xfrm>
                <a:off x="455751" y="4740193"/>
                <a:ext cx="1161344" cy="431241"/>
              </a:xfrm>
              <a:prstGeom prst="rect">
                <a:avLst/>
              </a:prstGeom>
              <a:grpFill/>
              <a:ln w="3175">
                <a:noFill/>
                <a:prstDash val="sysDot"/>
                <a:miter lim="800000"/>
                <a:headEnd/>
                <a:tailEnd type="oval" w="lg" len="lg"/>
              </a:ln>
            </p:spPr>
            <p:txBody>
              <a:bodyPr wrap="none" lIns="45720" tIns="45720" rIns="4572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Background check</a:t>
                </a:r>
              </a:p>
            </p:txBody>
          </p:sp>
          <p:sp>
            <p:nvSpPr>
              <p:cNvPr id="569" name="Freeform 166"/>
              <p:cNvSpPr>
                <a:spLocks/>
              </p:cNvSpPr>
              <p:nvPr/>
            </p:nvSpPr>
            <p:spPr bwMode="auto">
              <a:xfrm>
                <a:off x="893380"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167"/>
              <p:cNvSpPr>
                <a:spLocks/>
              </p:cNvSpPr>
              <p:nvPr/>
            </p:nvSpPr>
            <p:spPr bwMode="auto">
              <a:xfrm>
                <a:off x="870422" y="4391672"/>
                <a:ext cx="86533" cy="204261"/>
              </a:xfrm>
              <a:custGeom>
                <a:avLst/>
                <a:gdLst>
                  <a:gd name="T0" fmla="*/ 20 w 74"/>
                  <a:gd name="T1" fmla="*/ 0 h 179"/>
                  <a:gd name="T2" fmla="*/ 20 w 74"/>
                  <a:gd name="T3" fmla="*/ 0 h 179"/>
                  <a:gd name="T4" fmla="*/ 68 w 74"/>
                  <a:gd name="T5" fmla="*/ 0 h 179"/>
                  <a:gd name="T6" fmla="*/ 62 w 74"/>
                  <a:gd name="T7" fmla="*/ 19 h 179"/>
                  <a:gd name="T8" fmla="*/ 62 w 74"/>
                  <a:gd name="T9" fmla="*/ 90 h 179"/>
                  <a:gd name="T10" fmla="*/ 74 w 74"/>
                  <a:gd name="T11" fmla="*/ 114 h 179"/>
                  <a:gd name="T12" fmla="*/ 74 w 74"/>
                  <a:gd name="T13" fmla="*/ 164 h 179"/>
                  <a:gd name="T14" fmla="*/ 59 w 74"/>
                  <a:gd name="T15" fmla="*/ 179 h 179"/>
                  <a:gd name="T16" fmla="*/ 45 w 74"/>
                  <a:gd name="T17" fmla="*/ 167 h 179"/>
                  <a:gd name="T18" fmla="*/ 30 w 74"/>
                  <a:gd name="T19" fmla="*/ 179 h 179"/>
                  <a:gd name="T20" fmla="*/ 15 w 74"/>
                  <a:gd name="T21" fmla="*/ 164 h 179"/>
                  <a:gd name="T22" fmla="*/ 15 w 74"/>
                  <a:gd name="T23" fmla="*/ 94 h 179"/>
                  <a:gd name="T24" fmla="*/ 0 w 74"/>
                  <a:gd name="T25" fmla="*/ 76 h 179"/>
                  <a:gd name="T26" fmla="*/ 0 w 74"/>
                  <a:gd name="T27" fmla="*/ 20 h 179"/>
                  <a:gd name="T28" fmla="*/ 20 w 74"/>
                  <a:gd name="T29"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20" y="0"/>
                    </a:moveTo>
                    <a:lnTo>
                      <a:pt x="20" y="0"/>
                    </a:lnTo>
                    <a:lnTo>
                      <a:pt x="68" y="0"/>
                    </a:lnTo>
                    <a:cubicBezTo>
                      <a:pt x="64" y="5"/>
                      <a:pt x="62" y="12"/>
                      <a:pt x="62" y="19"/>
                    </a:cubicBezTo>
                    <a:lnTo>
                      <a:pt x="62" y="90"/>
                    </a:lnTo>
                    <a:cubicBezTo>
                      <a:pt x="62" y="100"/>
                      <a:pt x="67" y="109"/>
                      <a:pt x="74" y="114"/>
                    </a:cubicBezTo>
                    <a:lnTo>
                      <a:pt x="74" y="164"/>
                    </a:lnTo>
                    <a:cubicBezTo>
                      <a:pt x="74" y="172"/>
                      <a:pt x="68" y="179"/>
                      <a:pt x="59" y="179"/>
                    </a:cubicBezTo>
                    <a:cubicBezTo>
                      <a:pt x="52" y="179"/>
                      <a:pt x="46" y="174"/>
                      <a:pt x="45" y="167"/>
                    </a:cubicBezTo>
                    <a:cubicBezTo>
                      <a:pt x="43" y="174"/>
                      <a:pt x="37" y="179"/>
                      <a:pt x="30" y="179"/>
                    </a:cubicBezTo>
                    <a:cubicBezTo>
                      <a:pt x="22" y="179"/>
                      <a:pt x="15" y="172"/>
                      <a:pt x="15" y="164"/>
                    </a:cubicBezTo>
                    <a:lnTo>
                      <a:pt x="15" y="94"/>
                    </a:lnTo>
                    <a:cubicBezTo>
                      <a:pt x="7" y="92"/>
                      <a:pt x="0" y="85"/>
                      <a:pt x="0" y="76"/>
                    </a:cubicBezTo>
                    <a:lnTo>
                      <a:pt x="0" y="20"/>
                    </a:lnTo>
                    <a:cubicBezTo>
                      <a:pt x="0" y="9"/>
                      <a:pt x="9" y="0"/>
                      <a:pt x="20" y="0"/>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168"/>
              <p:cNvSpPr>
                <a:spLocks/>
              </p:cNvSpPr>
              <p:nvPr/>
            </p:nvSpPr>
            <p:spPr bwMode="auto">
              <a:xfrm>
                <a:off x="1114127" y="4391672"/>
                <a:ext cx="86533" cy="204261"/>
              </a:xfrm>
              <a:custGeom>
                <a:avLst/>
                <a:gdLst>
                  <a:gd name="T0" fmla="*/ 14 w 74"/>
                  <a:gd name="T1" fmla="*/ 90 h 179"/>
                  <a:gd name="T2" fmla="*/ 14 w 74"/>
                  <a:gd name="T3" fmla="*/ 90 h 179"/>
                  <a:gd name="T4" fmla="*/ 14 w 74"/>
                  <a:gd name="T5" fmla="*/ 19 h 179"/>
                  <a:gd name="T6" fmla="*/ 7 w 74"/>
                  <a:gd name="T7" fmla="*/ 0 h 179"/>
                  <a:gd name="T8" fmla="*/ 55 w 74"/>
                  <a:gd name="T9" fmla="*/ 0 h 179"/>
                  <a:gd name="T10" fmla="*/ 74 w 74"/>
                  <a:gd name="T11" fmla="*/ 20 h 179"/>
                  <a:gd name="T12" fmla="*/ 74 w 74"/>
                  <a:gd name="T13" fmla="*/ 76 h 179"/>
                  <a:gd name="T14" fmla="*/ 59 w 74"/>
                  <a:gd name="T15" fmla="*/ 94 h 179"/>
                  <a:gd name="T16" fmla="*/ 59 w 74"/>
                  <a:gd name="T17" fmla="*/ 164 h 179"/>
                  <a:gd name="T18" fmla="*/ 44 w 74"/>
                  <a:gd name="T19" fmla="*/ 179 h 179"/>
                  <a:gd name="T20" fmla="*/ 30 w 74"/>
                  <a:gd name="T21" fmla="*/ 167 h 179"/>
                  <a:gd name="T22" fmla="*/ 15 w 74"/>
                  <a:gd name="T23" fmla="*/ 179 h 179"/>
                  <a:gd name="T24" fmla="*/ 0 w 74"/>
                  <a:gd name="T25" fmla="*/ 164 h 179"/>
                  <a:gd name="T26" fmla="*/ 0 w 74"/>
                  <a:gd name="T27" fmla="*/ 115 h 179"/>
                  <a:gd name="T28" fmla="*/ 14 w 74"/>
                  <a:gd name="T29" fmla="*/ 9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 h="179">
                    <a:moveTo>
                      <a:pt x="14" y="90"/>
                    </a:moveTo>
                    <a:lnTo>
                      <a:pt x="14" y="90"/>
                    </a:lnTo>
                    <a:lnTo>
                      <a:pt x="14" y="19"/>
                    </a:lnTo>
                    <a:cubicBezTo>
                      <a:pt x="14" y="12"/>
                      <a:pt x="11" y="5"/>
                      <a:pt x="7" y="0"/>
                    </a:cubicBezTo>
                    <a:lnTo>
                      <a:pt x="55" y="0"/>
                    </a:lnTo>
                    <a:cubicBezTo>
                      <a:pt x="66" y="0"/>
                      <a:pt x="74" y="9"/>
                      <a:pt x="74" y="20"/>
                    </a:cubicBezTo>
                    <a:lnTo>
                      <a:pt x="74" y="76"/>
                    </a:lnTo>
                    <a:cubicBezTo>
                      <a:pt x="74" y="85"/>
                      <a:pt x="68" y="92"/>
                      <a:pt x="59" y="94"/>
                    </a:cubicBezTo>
                    <a:lnTo>
                      <a:pt x="59" y="164"/>
                    </a:lnTo>
                    <a:cubicBezTo>
                      <a:pt x="59" y="172"/>
                      <a:pt x="53" y="179"/>
                      <a:pt x="44" y="179"/>
                    </a:cubicBezTo>
                    <a:cubicBezTo>
                      <a:pt x="37" y="179"/>
                      <a:pt x="31" y="174"/>
                      <a:pt x="30" y="167"/>
                    </a:cubicBezTo>
                    <a:cubicBezTo>
                      <a:pt x="28" y="174"/>
                      <a:pt x="22" y="179"/>
                      <a:pt x="15" y="179"/>
                    </a:cubicBezTo>
                    <a:cubicBezTo>
                      <a:pt x="7" y="179"/>
                      <a:pt x="0" y="172"/>
                      <a:pt x="0" y="164"/>
                    </a:cubicBezTo>
                    <a:lnTo>
                      <a:pt x="0" y="115"/>
                    </a:lnTo>
                    <a:cubicBezTo>
                      <a:pt x="8" y="110"/>
                      <a:pt x="14" y="100"/>
                      <a:pt x="14" y="90"/>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169"/>
              <p:cNvSpPr>
                <a:spLocks/>
              </p:cNvSpPr>
              <p:nvPr/>
            </p:nvSpPr>
            <p:spPr bwMode="auto">
              <a:xfrm>
                <a:off x="1119425" y="4323013"/>
                <a:ext cx="60043" cy="58360"/>
              </a:xfrm>
              <a:custGeom>
                <a:avLst/>
                <a:gdLst>
                  <a:gd name="T0" fmla="*/ 26 w 51"/>
                  <a:gd name="T1" fmla="*/ 51 h 51"/>
                  <a:gd name="T2" fmla="*/ 26 w 51"/>
                  <a:gd name="T3" fmla="*/ 51 h 51"/>
                  <a:gd name="T4" fmla="*/ 0 w 51"/>
                  <a:gd name="T5" fmla="*/ 25 h 51"/>
                  <a:gd name="T6" fmla="*/ 26 w 51"/>
                  <a:gd name="T7" fmla="*/ 0 h 51"/>
                  <a:gd name="T8" fmla="*/ 51 w 51"/>
                  <a:gd name="T9" fmla="*/ 25 h 51"/>
                  <a:gd name="T10" fmla="*/ 26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6" y="51"/>
                    </a:moveTo>
                    <a:lnTo>
                      <a:pt x="26" y="51"/>
                    </a:lnTo>
                    <a:cubicBezTo>
                      <a:pt x="12" y="51"/>
                      <a:pt x="0" y="39"/>
                      <a:pt x="0" y="25"/>
                    </a:cubicBezTo>
                    <a:cubicBezTo>
                      <a:pt x="0" y="11"/>
                      <a:pt x="12" y="0"/>
                      <a:pt x="26" y="0"/>
                    </a:cubicBezTo>
                    <a:cubicBezTo>
                      <a:pt x="40" y="0"/>
                      <a:pt x="51" y="11"/>
                      <a:pt x="51" y="25"/>
                    </a:cubicBezTo>
                    <a:cubicBezTo>
                      <a:pt x="51" y="39"/>
                      <a:pt x="40" y="51"/>
                      <a:pt x="26" y="51"/>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170"/>
              <p:cNvSpPr>
                <a:spLocks/>
              </p:cNvSpPr>
              <p:nvPr/>
            </p:nvSpPr>
            <p:spPr bwMode="auto">
              <a:xfrm>
                <a:off x="964019" y="4389955"/>
                <a:ext cx="146576" cy="252322"/>
              </a:xfrm>
              <a:custGeom>
                <a:avLst/>
                <a:gdLst>
                  <a:gd name="T0" fmla="*/ 19 w 125"/>
                  <a:gd name="T1" fmla="*/ 0 h 221"/>
                  <a:gd name="T2" fmla="*/ 19 w 125"/>
                  <a:gd name="T3" fmla="*/ 0 h 221"/>
                  <a:gd name="T4" fmla="*/ 44 w 125"/>
                  <a:gd name="T5" fmla="*/ 0 h 221"/>
                  <a:gd name="T6" fmla="*/ 63 w 125"/>
                  <a:gd name="T7" fmla="*/ 25 h 221"/>
                  <a:gd name="T8" fmla="*/ 82 w 125"/>
                  <a:gd name="T9" fmla="*/ 0 h 221"/>
                  <a:gd name="T10" fmla="*/ 106 w 125"/>
                  <a:gd name="T11" fmla="*/ 0 h 221"/>
                  <a:gd name="T12" fmla="*/ 125 w 125"/>
                  <a:gd name="T13" fmla="*/ 20 h 221"/>
                  <a:gd name="T14" fmla="*/ 125 w 125"/>
                  <a:gd name="T15" fmla="*/ 91 h 221"/>
                  <a:gd name="T16" fmla="*/ 106 w 125"/>
                  <a:gd name="T17" fmla="*/ 110 h 221"/>
                  <a:gd name="T18" fmla="*/ 100 w 125"/>
                  <a:gd name="T19" fmla="*/ 110 h 221"/>
                  <a:gd name="T20" fmla="*/ 100 w 125"/>
                  <a:gd name="T21" fmla="*/ 202 h 221"/>
                  <a:gd name="T22" fmla="*/ 81 w 125"/>
                  <a:gd name="T23" fmla="*/ 221 h 221"/>
                  <a:gd name="T24" fmla="*/ 63 w 125"/>
                  <a:gd name="T25" fmla="*/ 209 h 221"/>
                  <a:gd name="T26" fmla="*/ 45 w 125"/>
                  <a:gd name="T27" fmla="*/ 221 h 221"/>
                  <a:gd name="T28" fmla="*/ 26 w 125"/>
                  <a:gd name="T29" fmla="*/ 202 h 221"/>
                  <a:gd name="T30" fmla="*/ 26 w 125"/>
                  <a:gd name="T31" fmla="*/ 110 h 221"/>
                  <a:gd name="T32" fmla="*/ 19 w 125"/>
                  <a:gd name="T33" fmla="*/ 110 h 221"/>
                  <a:gd name="T34" fmla="*/ 0 w 125"/>
                  <a:gd name="T35" fmla="*/ 91 h 221"/>
                  <a:gd name="T36" fmla="*/ 0 w 125"/>
                  <a:gd name="T37" fmla="*/ 20 h 221"/>
                  <a:gd name="T38" fmla="*/ 19 w 125"/>
                  <a:gd name="T3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221">
                    <a:moveTo>
                      <a:pt x="19" y="0"/>
                    </a:moveTo>
                    <a:lnTo>
                      <a:pt x="19" y="0"/>
                    </a:lnTo>
                    <a:lnTo>
                      <a:pt x="44" y="0"/>
                    </a:lnTo>
                    <a:lnTo>
                      <a:pt x="63" y="25"/>
                    </a:lnTo>
                    <a:lnTo>
                      <a:pt x="82" y="0"/>
                    </a:lnTo>
                    <a:lnTo>
                      <a:pt x="106" y="0"/>
                    </a:lnTo>
                    <a:cubicBezTo>
                      <a:pt x="117" y="0"/>
                      <a:pt x="125" y="9"/>
                      <a:pt x="125" y="20"/>
                    </a:cubicBezTo>
                    <a:lnTo>
                      <a:pt x="125" y="91"/>
                    </a:lnTo>
                    <a:cubicBezTo>
                      <a:pt x="125" y="102"/>
                      <a:pt x="117" y="110"/>
                      <a:pt x="106" y="110"/>
                    </a:cubicBezTo>
                    <a:lnTo>
                      <a:pt x="100" y="110"/>
                    </a:lnTo>
                    <a:lnTo>
                      <a:pt x="100" y="202"/>
                    </a:lnTo>
                    <a:cubicBezTo>
                      <a:pt x="100" y="213"/>
                      <a:pt x="91" y="221"/>
                      <a:pt x="81" y="221"/>
                    </a:cubicBezTo>
                    <a:cubicBezTo>
                      <a:pt x="73" y="221"/>
                      <a:pt x="66" y="216"/>
                      <a:pt x="63" y="209"/>
                    </a:cubicBezTo>
                    <a:cubicBezTo>
                      <a:pt x="60" y="216"/>
                      <a:pt x="53" y="221"/>
                      <a:pt x="45" y="221"/>
                    </a:cubicBezTo>
                    <a:cubicBezTo>
                      <a:pt x="34" y="221"/>
                      <a:pt x="26" y="213"/>
                      <a:pt x="26" y="202"/>
                    </a:cubicBezTo>
                    <a:lnTo>
                      <a:pt x="26" y="110"/>
                    </a:lnTo>
                    <a:lnTo>
                      <a:pt x="19" y="110"/>
                    </a:lnTo>
                    <a:cubicBezTo>
                      <a:pt x="9" y="110"/>
                      <a:pt x="0" y="102"/>
                      <a:pt x="0" y="91"/>
                    </a:cubicBezTo>
                    <a:lnTo>
                      <a:pt x="0" y="20"/>
                    </a:lnTo>
                    <a:cubicBezTo>
                      <a:pt x="0" y="9"/>
                      <a:pt x="9" y="0"/>
                      <a:pt x="19" y="0"/>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171"/>
              <p:cNvSpPr>
                <a:spLocks/>
              </p:cNvSpPr>
              <p:nvPr/>
            </p:nvSpPr>
            <p:spPr bwMode="auto">
              <a:xfrm>
                <a:off x="999338" y="4304131"/>
                <a:ext cx="74171" cy="72092"/>
              </a:xfrm>
              <a:custGeom>
                <a:avLst/>
                <a:gdLst>
                  <a:gd name="T0" fmla="*/ 32 w 63"/>
                  <a:gd name="T1" fmla="*/ 63 h 63"/>
                  <a:gd name="T2" fmla="*/ 32 w 63"/>
                  <a:gd name="T3" fmla="*/ 63 h 63"/>
                  <a:gd name="T4" fmla="*/ 0 w 63"/>
                  <a:gd name="T5" fmla="*/ 32 h 63"/>
                  <a:gd name="T6" fmla="*/ 32 w 63"/>
                  <a:gd name="T7" fmla="*/ 0 h 63"/>
                  <a:gd name="T8" fmla="*/ 63 w 63"/>
                  <a:gd name="T9" fmla="*/ 32 h 63"/>
                  <a:gd name="T10" fmla="*/ 32 w 63"/>
                  <a:gd name="T11" fmla="*/ 63 h 63"/>
                </a:gdLst>
                <a:ahLst/>
                <a:cxnLst>
                  <a:cxn ang="0">
                    <a:pos x="T0" y="T1"/>
                  </a:cxn>
                  <a:cxn ang="0">
                    <a:pos x="T2" y="T3"/>
                  </a:cxn>
                  <a:cxn ang="0">
                    <a:pos x="T4" y="T5"/>
                  </a:cxn>
                  <a:cxn ang="0">
                    <a:pos x="T6" y="T7"/>
                  </a:cxn>
                  <a:cxn ang="0">
                    <a:pos x="T8" y="T9"/>
                  </a:cxn>
                  <a:cxn ang="0">
                    <a:pos x="T10" y="T11"/>
                  </a:cxn>
                </a:cxnLst>
                <a:rect l="0" t="0" r="r" b="b"/>
                <a:pathLst>
                  <a:path w="63" h="63">
                    <a:moveTo>
                      <a:pt x="32" y="63"/>
                    </a:moveTo>
                    <a:lnTo>
                      <a:pt x="32" y="63"/>
                    </a:lnTo>
                    <a:cubicBezTo>
                      <a:pt x="16" y="63"/>
                      <a:pt x="0" y="50"/>
                      <a:pt x="0" y="32"/>
                    </a:cubicBezTo>
                    <a:cubicBezTo>
                      <a:pt x="0" y="14"/>
                      <a:pt x="14" y="0"/>
                      <a:pt x="32" y="0"/>
                    </a:cubicBezTo>
                    <a:cubicBezTo>
                      <a:pt x="49" y="0"/>
                      <a:pt x="63" y="14"/>
                      <a:pt x="63" y="32"/>
                    </a:cubicBezTo>
                    <a:cubicBezTo>
                      <a:pt x="63" y="50"/>
                      <a:pt x="48" y="63"/>
                      <a:pt x="32" y="63"/>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172"/>
              <p:cNvSpPr>
                <a:spLocks/>
              </p:cNvSpPr>
              <p:nvPr/>
            </p:nvSpPr>
            <p:spPr bwMode="auto">
              <a:xfrm>
                <a:off x="847464" y="4149648"/>
                <a:ext cx="377919" cy="152767"/>
              </a:xfrm>
              <a:custGeom>
                <a:avLst/>
                <a:gdLst>
                  <a:gd name="T0" fmla="*/ 4 w 323"/>
                  <a:gd name="T1" fmla="*/ 79 h 134"/>
                  <a:gd name="T2" fmla="*/ 4 w 323"/>
                  <a:gd name="T3" fmla="*/ 79 h 134"/>
                  <a:gd name="T4" fmla="*/ 319 w 323"/>
                  <a:gd name="T5" fmla="*/ 79 h 134"/>
                  <a:gd name="T6" fmla="*/ 323 w 323"/>
                  <a:gd name="T7" fmla="*/ 88 h 134"/>
                  <a:gd name="T8" fmla="*/ 319 w 323"/>
                  <a:gd name="T9" fmla="*/ 96 h 134"/>
                  <a:gd name="T10" fmla="*/ 286 w 323"/>
                  <a:gd name="T11" fmla="*/ 130 h 134"/>
                  <a:gd name="T12" fmla="*/ 272 w 323"/>
                  <a:gd name="T13" fmla="*/ 131 h 134"/>
                  <a:gd name="T14" fmla="*/ 223 w 323"/>
                  <a:gd name="T15" fmla="*/ 101 h 134"/>
                  <a:gd name="T16" fmla="*/ 210 w 323"/>
                  <a:gd name="T17" fmla="*/ 82 h 134"/>
                  <a:gd name="T18" fmla="*/ 210 w 323"/>
                  <a:gd name="T19" fmla="*/ 65 h 134"/>
                  <a:gd name="T20" fmla="*/ 113 w 323"/>
                  <a:gd name="T21" fmla="*/ 65 h 134"/>
                  <a:gd name="T22" fmla="*/ 113 w 323"/>
                  <a:gd name="T23" fmla="*/ 82 h 134"/>
                  <a:gd name="T24" fmla="*/ 100 w 323"/>
                  <a:gd name="T25" fmla="*/ 101 h 134"/>
                  <a:gd name="T26" fmla="*/ 51 w 323"/>
                  <a:gd name="T27" fmla="*/ 131 h 134"/>
                  <a:gd name="T28" fmla="*/ 36 w 323"/>
                  <a:gd name="T29" fmla="*/ 130 h 134"/>
                  <a:gd name="T30" fmla="*/ 3 w 323"/>
                  <a:gd name="T31" fmla="*/ 96 h 134"/>
                  <a:gd name="T32" fmla="*/ 0 w 323"/>
                  <a:gd name="T33" fmla="*/ 88 h 134"/>
                  <a:gd name="T34" fmla="*/ 4 w 323"/>
                  <a:gd name="T35"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3" h="134">
                    <a:moveTo>
                      <a:pt x="4" y="79"/>
                    </a:moveTo>
                    <a:lnTo>
                      <a:pt x="4" y="79"/>
                    </a:lnTo>
                    <a:cubicBezTo>
                      <a:pt x="94" y="0"/>
                      <a:pt x="229" y="0"/>
                      <a:pt x="319" y="79"/>
                    </a:cubicBezTo>
                    <a:cubicBezTo>
                      <a:pt x="321" y="82"/>
                      <a:pt x="323" y="84"/>
                      <a:pt x="323" y="88"/>
                    </a:cubicBezTo>
                    <a:cubicBezTo>
                      <a:pt x="323" y="91"/>
                      <a:pt x="322" y="94"/>
                      <a:pt x="319" y="96"/>
                    </a:cubicBezTo>
                    <a:cubicBezTo>
                      <a:pt x="300" y="116"/>
                      <a:pt x="303" y="113"/>
                      <a:pt x="286" y="130"/>
                    </a:cubicBezTo>
                    <a:cubicBezTo>
                      <a:pt x="283" y="134"/>
                      <a:pt x="276" y="134"/>
                      <a:pt x="272" y="131"/>
                    </a:cubicBezTo>
                    <a:cubicBezTo>
                      <a:pt x="257" y="118"/>
                      <a:pt x="241" y="108"/>
                      <a:pt x="223" y="101"/>
                    </a:cubicBezTo>
                    <a:cubicBezTo>
                      <a:pt x="215" y="98"/>
                      <a:pt x="210" y="90"/>
                      <a:pt x="210" y="82"/>
                    </a:cubicBezTo>
                    <a:lnTo>
                      <a:pt x="210" y="65"/>
                    </a:lnTo>
                    <a:cubicBezTo>
                      <a:pt x="178" y="57"/>
                      <a:pt x="145" y="57"/>
                      <a:pt x="113" y="65"/>
                    </a:cubicBezTo>
                    <a:lnTo>
                      <a:pt x="113" y="82"/>
                    </a:lnTo>
                    <a:cubicBezTo>
                      <a:pt x="113" y="90"/>
                      <a:pt x="108" y="98"/>
                      <a:pt x="100" y="101"/>
                    </a:cubicBezTo>
                    <a:cubicBezTo>
                      <a:pt x="82" y="108"/>
                      <a:pt x="65" y="118"/>
                      <a:pt x="51" y="131"/>
                    </a:cubicBezTo>
                    <a:cubicBezTo>
                      <a:pt x="46" y="134"/>
                      <a:pt x="40" y="134"/>
                      <a:pt x="36" y="130"/>
                    </a:cubicBezTo>
                    <a:cubicBezTo>
                      <a:pt x="20" y="113"/>
                      <a:pt x="23" y="116"/>
                      <a:pt x="3" y="96"/>
                    </a:cubicBezTo>
                    <a:cubicBezTo>
                      <a:pt x="1" y="94"/>
                      <a:pt x="0" y="91"/>
                      <a:pt x="0" y="88"/>
                    </a:cubicBezTo>
                    <a:cubicBezTo>
                      <a:pt x="0" y="84"/>
                      <a:pt x="1" y="82"/>
                      <a:pt x="4" y="79"/>
                    </a:cubicBezTo>
                    <a:close/>
                  </a:path>
                </a:pathLst>
              </a:custGeom>
              <a:grp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7" name="Group 556"/>
            <p:cNvGrpSpPr/>
            <p:nvPr/>
          </p:nvGrpSpPr>
          <p:grpSpPr>
            <a:xfrm>
              <a:off x="1429568" y="4437187"/>
              <a:ext cx="1161344" cy="946836"/>
              <a:chOff x="1671272" y="4224598"/>
              <a:chExt cx="1161344" cy="946836"/>
            </a:xfrm>
            <a:solidFill>
              <a:srgbClr val="FFFFFF"/>
            </a:solidFill>
          </p:grpSpPr>
          <p:grpSp>
            <p:nvGrpSpPr>
              <p:cNvPr id="558" name="Group 557"/>
              <p:cNvGrpSpPr/>
              <p:nvPr/>
            </p:nvGrpSpPr>
            <p:grpSpPr>
              <a:xfrm>
                <a:off x="2055896" y="4224598"/>
                <a:ext cx="392096" cy="368617"/>
                <a:chOff x="5277860" y="3548824"/>
                <a:chExt cx="1413454" cy="1386878"/>
              </a:xfrm>
              <a:grpFill/>
            </p:grpSpPr>
            <p:sp>
              <p:nvSpPr>
                <p:cNvPr id="560" name="Man's Body"/>
                <p:cNvSpPr>
                  <a:spLocks/>
                </p:cNvSpPr>
                <p:nvPr/>
              </p:nvSpPr>
              <p:spPr bwMode="auto">
                <a:xfrm>
                  <a:off x="5392664" y="3677502"/>
                  <a:ext cx="492497" cy="598735"/>
                </a:xfrm>
                <a:custGeom>
                  <a:avLst/>
                  <a:gdLst>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25721 w 716749"/>
                    <a:gd name="connsiteY21" fmla="*/ 601673 h 871362"/>
                    <a:gd name="connsiteX22" fmla="*/ 189649 w 716749"/>
                    <a:gd name="connsiteY22" fmla="*/ 578809 h 871362"/>
                    <a:gd name="connsiteX23" fmla="*/ 348432 w 716749"/>
                    <a:gd name="connsiteY23" fmla="*/ 647569 h 871362"/>
                    <a:gd name="connsiteX24" fmla="*/ 434280 w 716749"/>
                    <a:gd name="connsiteY24" fmla="*/ 621574 h 871362"/>
                    <a:gd name="connsiteX25" fmla="*/ 433343 w 716749"/>
                    <a:gd name="connsiteY25" fmla="*/ 617114 h 871362"/>
                    <a:gd name="connsiteX26" fmla="*/ 447663 w 716749"/>
                    <a:gd name="connsiteY26" fmla="*/ 603030 h 871362"/>
                    <a:gd name="connsiteX27" fmla="*/ 353281 w 716749"/>
                    <a:gd name="connsiteY27" fmla="*/ 622524 h 871362"/>
                    <a:gd name="connsiteX28" fmla="*/ 228840 w 716749"/>
                    <a:gd name="connsiteY28" fmla="*/ 558317 h 871362"/>
                    <a:gd name="connsiteX29" fmla="*/ 257122 w 716749"/>
                    <a:gd name="connsiteY29" fmla="*/ 499120 h 871362"/>
                    <a:gd name="connsiteX30" fmla="*/ 349093 w 716749"/>
                    <a:gd name="connsiteY30" fmla="*/ 167 h 871362"/>
                    <a:gd name="connsiteX31" fmla="*/ 475948 w 716749"/>
                    <a:gd name="connsiteY31" fmla="*/ 42250 h 871362"/>
                    <a:gd name="connsiteX32" fmla="*/ 523135 w 716749"/>
                    <a:gd name="connsiteY32" fmla="*/ 125796 h 871362"/>
                    <a:gd name="connsiteX33" fmla="*/ 517697 w 716749"/>
                    <a:gd name="connsiteY33" fmla="*/ 186030 h 871362"/>
                    <a:gd name="connsiteX34" fmla="*/ 504770 w 716749"/>
                    <a:gd name="connsiteY34" fmla="*/ 213819 h 871362"/>
                    <a:gd name="connsiteX35" fmla="*/ 504770 w 716749"/>
                    <a:gd name="connsiteY35" fmla="*/ 254364 h 871362"/>
                    <a:gd name="connsiteX36" fmla="*/ 523353 w 716749"/>
                    <a:gd name="connsiteY36" fmla="*/ 269398 h 871362"/>
                    <a:gd name="connsiteX37" fmla="*/ 503558 w 716749"/>
                    <a:gd name="connsiteY37" fmla="*/ 358232 h 871362"/>
                    <a:gd name="connsiteX38" fmla="*/ 492246 w 716749"/>
                    <a:gd name="connsiteY38" fmla="*/ 365977 h 871362"/>
                    <a:gd name="connsiteX39" fmla="*/ 444576 w 716749"/>
                    <a:gd name="connsiteY39" fmla="*/ 473034 h 871362"/>
                    <a:gd name="connsiteX40" fmla="*/ 356911 w 716749"/>
                    <a:gd name="connsiteY40" fmla="*/ 522690 h 871362"/>
                    <a:gd name="connsiteX41" fmla="*/ 262783 w 716749"/>
                    <a:gd name="connsiteY41" fmla="*/ 460734 h 871362"/>
                    <a:gd name="connsiteX42" fmla="*/ 221576 w 716749"/>
                    <a:gd name="connsiteY42" fmla="*/ 361421 h 871362"/>
                    <a:gd name="connsiteX43" fmla="*/ 188449 w 716749"/>
                    <a:gd name="connsiteY43" fmla="*/ 283520 h 871362"/>
                    <a:gd name="connsiteX44" fmla="*/ 201376 w 716749"/>
                    <a:gd name="connsiteY44" fmla="*/ 261653 h 871362"/>
                    <a:gd name="connsiteX45" fmla="*/ 173905 w 716749"/>
                    <a:gd name="connsiteY45" fmla="*/ 181930 h 871362"/>
                    <a:gd name="connsiteX46" fmla="*/ 283790 w 716749"/>
                    <a:gd name="connsiteY46" fmla="*/ 17472 h 871362"/>
                    <a:gd name="connsiteX47" fmla="*/ 349093 w 716749"/>
                    <a:gd name="connsiteY47"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584427 w 716749"/>
                    <a:gd name="connsiteY9" fmla="*/ 762228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32322 w 716749"/>
                    <a:gd name="connsiteY17" fmla="*/ 762228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33343 w 716749"/>
                    <a:gd name="connsiteY24" fmla="*/ 617114 h 871362"/>
                    <a:gd name="connsiteX25" fmla="*/ 447663 w 716749"/>
                    <a:gd name="connsiteY25" fmla="*/ 603030 h 871362"/>
                    <a:gd name="connsiteX26" fmla="*/ 353281 w 716749"/>
                    <a:gd name="connsiteY26" fmla="*/ 622524 h 871362"/>
                    <a:gd name="connsiteX27" fmla="*/ 228840 w 716749"/>
                    <a:gd name="connsiteY27" fmla="*/ 558317 h 871362"/>
                    <a:gd name="connsiteX28" fmla="*/ 257122 w 716749"/>
                    <a:gd name="connsiteY28" fmla="*/ 499120 h 871362"/>
                    <a:gd name="connsiteX29" fmla="*/ 349093 w 716749"/>
                    <a:gd name="connsiteY29" fmla="*/ 167 h 871362"/>
                    <a:gd name="connsiteX30" fmla="*/ 475948 w 716749"/>
                    <a:gd name="connsiteY30" fmla="*/ 42250 h 871362"/>
                    <a:gd name="connsiteX31" fmla="*/ 523135 w 716749"/>
                    <a:gd name="connsiteY31" fmla="*/ 125796 h 871362"/>
                    <a:gd name="connsiteX32" fmla="*/ 517697 w 716749"/>
                    <a:gd name="connsiteY32" fmla="*/ 186030 h 871362"/>
                    <a:gd name="connsiteX33" fmla="*/ 504770 w 716749"/>
                    <a:gd name="connsiteY33" fmla="*/ 213819 h 871362"/>
                    <a:gd name="connsiteX34" fmla="*/ 504770 w 716749"/>
                    <a:gd name="connsiteY34" fmla="*/ 254364 h 871362"/>
                    <a:gd name="connsiteX35" fmla="*/ 523353 w 716749"/>
                    <a:gd name="connsiteY35" fmla="*/ 269398 h 871362"/>
                    <a:gd name="connsiteX36" fmla="*/ 503558 w 716749"/>
                    <a:gd name="connsiteY36" fmla="*/ 358232 h 871362"/>
                    <a:gd name="connsiteX37" fmla="*/ 492246 w 716749"/>
                    <a:gd name="connsiteY37" fmla="*/ 365977 h 871362"/>
                    <a:gd name="connsiteX38" fmla="*/ 444576 w 716749"/>
                    <a:gd name="connsiteY38" fmla="*/ 473034 h 871362"/>
                    <a:gd name="connsiteX39" fmla="*/ 356911 w 716749"/>
                    <a:gd name="connsiteY39" fmla="*/ 522690 h 871362"/>
                    <a:gd name="connsiteX40" fmla="*/ 262783 w 716749"/>
                    <a:gd name="connsiteY40" fmla="*/ 460734 h 871362"/>
                    <a:gd name="connsiteX41" fmla="*/ 221576 w 716749"/>
                    <a:gd name="connsiteY41" fmla="*/ 361421 h 871362"/>
                    <a:gd name="connsiteX42" fmla="*/ 188449 w 716749"/>
                    <a:gd name="connsiteY42" fmla="*/ 283520 h 871362"/>
                    <a:gd name="connsiteX43" fmla="*/ 201376 w 716749"/>
                    <a:gd name="connsiteY43" fmla="*/ 261653 h 871362"/>
                    <a:gd name="connsiteX44" fmla="*/ 173905 w 716749"/>
                    <a:gd name="connsiteY44" fmla="*/ 181930 h 871362"/>
                    <a:gd name="connsiteX45" fmla="*/ 283790 w 716749"/>
                    <a:gd name="connsiteY45" fmla="*/ 17472 h 871362"/>
                    <a:gd name="connsiteX46" fmla="*/ 349093 w 716749"/>
                    <a:gd name="connsiteY46" fmla="*/ 167 h 871362"/>
                    <a:gd name="connsiteX0" fmla="*/ 257122 w 716749"/>
                    <a:gd name="connsiteY0" fmla="*/ 499120 h 871362"/>
                    <a:gd name="connsiteX1" fmla="*/ 356917 w 716749"/>
                    <a:gd name="connsiteY1" fmla="*/ 556496 h 871362"/>
                    <a:gd name="connsiteX2" fmla="*/ 472065 w 716749"/>
                    <a:gd name="connsiteY2" fmla="*/ 500486 h 871362"/>
                    <a:gd name="connsiteX3" fmla="*/ 509922 w 716749"/>
                    <a:gd name="connsiteY3" fmla="*/ 569637 h 871362"/>
                    <a:gd name="connsiteX4" fmla="*/ 511216 w 716749"/>
                    <a:gd name="connsiteY4" fmla="*/ 570724 h 871362"/>
                    <a:gd name="connsiteX5" fmla="*/ 634175 w 716749"/>
                    <a:gd name="connsiteY5" fmla="*/ 619705 h 871362"/>
                    <a:gd name="connsiteX6" fmla="*/ 633245 w 716749"/>
                    <a:gd name="connsiteY6" fmla="*/ 620073 h 871362"/>
                    <a:gd name="connsiteX7" fmla="*/ 707810 w 716749"/>
                    <a:gd name="connsiteY7" fmla="*/ 666146 h 871362"/>
                    <a:gd name="connsiteX8" fmla="*/ 644614 w 716749"/>
                    <a:gd name="connsiteY8" fmla="*/ 863319 h 871362"/>
                    <a:gd name="connsiteX9" fmla="*/ 605858 w 716749"/>
                    <a:gd name="connsiteY9" fmla="*/ 805091 h 871362"/>
                    <a:gd name="connsiteX10" fmla="*/ 609361 w 716749"/>
                    <a:gd name="connsiteY10" fmla="*/ 866051 h 871362"/>
                    <a:gd name="connsiteX11" fmla="*/ 197152 w 716749"/>
                    <a:gd name="connsiteY11" fmla="*/ 871278 h 871362"/>
                    <a:gd name="connsiteX12" fmla="*/ 197125 w 716749"/>
                    <a:gd name="connsiteY12" fmla="*/ 871362 h 871362"/>
                    <a:gd name="connsiteX13" fmla="*/ 196057 w 716749"/>
                    <a:gd name="connsiteY13" fmla="*/ 871299 h 871362"/>
                    <a:gd name="connsiteX14" fmla="*/ 192768 w 716749"/>
                    <a:gd name="connsiteY14" fmla="*/ 871362 h 871362"/>
                    <a:gd name="connsiteX15" fmla="*/ 192433 w 716749"/>
                    <a:gd name="connsiteY15" fmla="*/ 871084 h 871362"/>
                    <a:gd name="connsiteX16" fmla="*/ 107388 w 716749"/>
                    <a:gd name="connsiteY16" fmla="*/ 866051 h 871362"/>
                    <a:gd name="connsiteX17" fmla="*/ 115653 w 716749"/>
                    <a:gd name="connsiteY17" fmla="*/ 802709 h 871362"/>
                    <a:gd name="connsiteX18" fmla="*/ 72135 w 716749"/>
                    <a:gd name="connsiteY18" fmla="*/ 863319 h 871362"/>
                    <a:gd name="connsiteX19" fmla="*/ 8939 w 716749"/>
                    <a:gd name="connsiteY19" fmla="*/ 666146 h 871362"/>
                    <a:gd name="connsiteX20" fmla="*/ 126514 w 716749"/>
                    <a:gd name="connsiteY20" fmla="*/ 602728 h 871362"/>
                    <a:gd name="connsiteX21" fmla="*/ 189649 w 716749"/>
                    <a:gd name="connsiteY21" fmla="*/ 578809 h 871362"/>
                    <a:gd name="connsiteX22" fmla="*/ 348432 w 716749"/>
                    <a:gd name="connsiteY22" fmla="*/ 647569 h 871362"/>
                    <a:gd name="connsiteX23" fmla="*/ 434280 w 716749"/>
                    <a:gd name="connsiteY23" fmla="*/ 621574 h 871362"/>
                    <a:gd name="connsiteX24" fmla="*/ 447663 w 716749"/>
                    <a:gd name="connsiteY24" fmla="*/ 603030 h 871362"/>
                    <a:gd name="connsiteX25" fmla="*/ 353281 w 716749"/>
                    <a:gd name="connsiteY25" fmla="*/ 622524 h 871362"/>
                    <a:gd name="connsiteX26" fmla="*/ 228840 w 716749"/>
                    <a:gd name="connsiteY26" fmla="*/ 558317 h 871362"/>
                    <a:gd name="connsiteX27" fmla="*/ 257122 w 716749"/>
                    <a:gd name="connsiteY27" fmla="*/ 499120 h 871362"/>
                    <a:gd name="connsiteX28" fmla="*/ 349093 w 716749"/>
                    <a:gd name="connsiteY28" fmla="*/ 167 h 871362"/>
                    <a:gd name="connsiteX29" fmla="*/ 475948 w 716749"/>
                    <a:gd name="connsiteY29" fmla="*/ 42250 h 871362"/>
                    <a:gd name="connsiteX30" fmla="*/ 523135 w 716749"/>
                    <a:gd name="connsiteY30" fmla="*/ 125796 h 871362"/>
                    <a:gd name="connsiteX31" fmla="*/ 517697 w 716749"/>
                    <a:gd name="connsiteY31" fmla="*/ 186030 h 871362"/>
                    <a:gd name="connsiteX32" fmla="*/ 504770 w 716749"/>
                    <a:gd name="connsiteY32" fmla="*/ 213819 h 871362"/>
                    <a:gd name="connsiteX33" fmla="*/ 504770 w 716749"/>
                    <a:gd name="connsiteY33" fmla="*/ 254364 h 871362"/>
                    <a:gd name="connsiteX34" fmla="*/ 523353 w 716749"/>
                    <a:gd name="connsiteY34" fmla="*/ 269398 h 871362"/>
                    <a:gd name="connsiteX35" fmla="*/ 503558 w 716749"/>
                    <a:gd name="connsiteY35" fmla="*/ 358232 h 871362"/>
                    <a:gd name="connsiteX36" fmla="*/ 492246 w 716749"/>
                    <a:gd name="connsiteY36" fmla="*/ 365977 h 871362"/>
                    <a:gd name="connsiteX37" fmla="*/ 444576 w 716749"/>
                    <a:gd name="connsiteY37" fmla="*/ 473034 h 871362"/>
                    <a:gd name="connsiteX38" fmla="*/ 356911 w 716749"/>
                    <a:gd name="connsiteY38" fmla="*/ 522690 h 871362"/>
                    <a:gd name="connsiteX39" fmla="*/ 262783 w 716749"/>
                    <a:gd name="connsiteY39" fmla="*/ 460734 h 871362"/>
                    <a:gd name="connsiteX40" fmla="*/ 221576 w 716749"/>
                    <a:gd name="connsiteY40" fmla="*/ 361421 h 871362"/>
                    <a:gd name="connsiteX41" fmla="*/ 188449 w 716749"/>
                    <a:gd name="connsiteY41" fmla="*/ 283520 h 871362"/>
                    <a:gd name="connsiteX42" fmla="*/ 201376 w 716749"/>
                    <a:gd name="connsiteY42" fmla="*/ 261653 h 871362"/>
                    <a:gd name="connsiteX43" fmla="*/ 173905 w 716749"/>
                    <a:gd name="connsiteY43" fmla="*/ 181930 h 871362"/>
                    <a:gd name="connsiteX44" fmla="*/ 283790 w 716749"/>
                    <a:gd name="connsiteY44" fmla="*/ 17472 h 871362"/>
                    <a:gd name="connsiteX45" fmla="*/ 349093 w 716749"/>
                    <a:gd name="connsiteY45" fmla="*/ 167 h 87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1" y="254367"/>
                        <a:pt x="523353" y="255742"/>
                        <a:pt x="523353" y="269398"/>
                      </a:cubicBezTo>
                      <a:cubicBezTo>
                        <a:pt x="523353" y="283062"/>
                        <a:pt x="503565" y="358204"/>
                        <a:pt x="503558" y="358232"/>
                      </a:cubicBezTo>
                      <a:cubicBezTo>
                        <a:pt x="503542" y="358258"/>
                        <a:pt x="498297"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7" y="261601"/>
                        <a:pt x="175925" y="191494"/>
                        <a:pt x="173905" y="181930"/>
                      </a:cubicBezTo>
                      <a:cubicBezTo>
                        <a:pt x="172289" y="172819"/>
                        <a:pt x="155322" y="11550"/>
                        <a:pt x="283790" y="17472"/>
                      </a:cubicBezTo>
                      <a:cubicBezTo>
                        <a:pt x="302575" y="4488"/>
                        <a:pt x="325167" y="-1064"/>
                        <a:pt x="349093" y="167"/>
                      </a:cubicBezTo>
                      <a:close/>
                    </a:path>
                  </a:pathLst>
                </a:custGeom>
                <a:grpFill/>
                <a:ln>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1912" tIns="55956" rIns="111912" bIns="55956" numCol="1" rtlCol="0" anchor="ctr" anchorCtr="0" compatLnSpc="1">
                  <a:prstTxWarp prst="textNoShape">
                    <a:avLst/>
                  </a:prstTxWarp>
                </a:bodyPr>
                <a:lstStyle/>
                <a:p>
                  <a:pPr marL="0" marR="0" lvl="0" indent="0" algn="ctr" defTabSz="1118748" rtl="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endParaRPr>
                </a:p>
              </p:txBody>
            </p:sp>
            <p:sp>
              <p:nvSpPr>
                <p:cNvPr id="561" name="Rectangle 560"/>
                <p:cNvSpPr/>
                <p:nvPr/>
              </p:nvSpPr>
              <p:spPr>
                <a:xfrm>
                  <a:off x="5962667" y="3904245"/>
                  <a:ext cx="611964" cy="45719"/>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62" name="Rounded Rectangle 581"/>
                <p:cNvSpPr/>
                <p:nvPr/>
              </p:nvSpPr>
              <p:spPr>
                <a:xfrm>
                  <a:off x="5277860" y="3548824"/>
                  <a:ext cx="1413454" cy="1386878"/>
                </a:xfrm>
                <a:custGeom>
                  <a:avLst/>
                  <a:gdLst/>
                  <a:ahLst/>
                  <a:cxnLst/>
                  <a:rect l="l" t="t" r="r" b="b"/>
                  <a:pathLst>
                    <a:path w="1413454" h="1386878">
                      <a:moveTo>
                        <a:pt x="145143" y="44720"/>
                      </a:moveTo>
                      <a:cubicBezTo>
                        <a:pt x="90155" y="44720"/>
                        <a:pt x="45578" y="89297"/>
                        <a:pt x="45578" y="144285"/>
                      </a:cubicBezTo>
                      <a:lnTo>
                        <a:pt x="45578" y="1242592"/>
                      </a:lnTo>
                      <a:cubicBezTo>
                        <a:pt x="45578" y="1297580"/>
                        <a:pt x="90155" y="1342157"/>
                        <a:pt x="145143" y="1342157"/>
                      </a:cubicBezTo>
                      <a:lnTo>
                        <a:pt x="1268310" y="1342157"/>
                      </a:lnTo>
                      <a:cubicBezTo>
                        <a:pt x="1323298" y="1342157"/>
                        <a:pt x="1367875" y="1297580"/>
                        <a:pt x="1367875" y="1242592"/>
                      </a:cubicBezTo>
                      <a:lnTo>
                        <a:pt x="1367875" y="144285"/>
                      </a:lnTo>
                      <a:cubicBezTo>
                        <a:pt x="1367875" y="89297"/>
                        <a:pt x="1323298" y="44720"/>
                        <a:pt x="1268310" y="44720"/>
                      </a:cubicBezTo>
                      <a:close/>
                      <a:moveTo>
                        <a:pt x="144527" y="0"/>
                      </a:moveTo>
                      <a:lnTo>
                        <a:pt x="1268927" y="0"/>
                      </a:lnTo>
                      <a:cubicBezTo>
                        <a:pt x="1348747" y="0"/>
                        <a:pt x="1413454" y="64707"/>
                        <a:pt x="1413454" y="144527"/>
                      </a:cubicBezTo>
                      <a:lnTo>
                        <a:pt x="1413454" y="1242351"/>
                      </a:lnTo>
                      <a:cubicBezTo>
                        <a:pt x="1413454" y="1322171"/>
                        <a:pt x="1348747" y="1386878"/>
                        <a:pt x="1268927" y="1386878"/>
                      </a:cubicBezTo>
                      <a:lnTo>
                        <a:pt x="144527" y="1386878"/>
                      </a:lnTo>
                      <a:cubicBezTo>
                        <a:pt x="64707" y="1386878"/>
                        <a:pt x="0" y="1322171"/>
                        <a:pt x="0" y="1242351"/>
                      </a:cubicBezTo>
                      <a:lnTo>
                        <a:pt x="0" y="144527"/>
                      </a:lnTo>
                      <a:cubicBezTo>
                        <a:pt x="0" y="64707"/>
                        <a:pt x="64707" y="0"/>
                        <a:pt x="144527" y="0"/>
                      </a:cubicBezTo>
                      <a:close/>
                    </a:path>
                  </a:pathLst>
                </a:custGeom>
                <a:grpFill/>
                <a:ln w="38100">
                  <a:noFill/>
                  <a:headEnd type="none" w="med" len="med"/>
                  <a:tailEnd type="none" w="med" len="med"/>
                </a:ln>
                <a:effectLst/>
                <a:scene3d>
                  <a:camera prst="orthographicFront" fov="0">
                    <a:rot lat="0" lon="0" rev="0"/>
                  </a:camera>
                  <a:lightRig rig="glow" dir="t">
                    <a:rot lat="0" lon="0" rev="6360000"/>
                  </a:lightRig>
                </a:scene3d>
                <a:sp3d prstMaterial="flat">
                  <a:contourClr>
                    <a:srgbClr val="B4009E">
                      <a:satMod val="300000"/>
                    </a:srgbClr>
                  </a:contourClr>
                </a:sp3d>
              </p:spPr>
              <p:txBody>
                <a:bodyPr vert="horz" wrap="square" lIns="111912" tIns="55956" rIns="111912" bIns="55956" numCol="1" rtlCol="0" anchor="ctr" anchorCtr="0" compatLnSpc="1">
                  <a:prstTxWarp prst="textNoShape">
                    <a:avLst/>
                  </a:prstTxWarp>
                </a:bodyPr>
                <a:lstStyle/>
                <a:p>
                  <a:pPr marL="0" marR="0" lvl="0" indent="0" algn="ctr" defTabSz="1118748" rtl="0" eaLnBrk="1" fontAlgn="base" latinLnBrk="0" hangingPunct="1">
                    <a:lnSpc>
                      <a:spcPct val="100000"/>
                    </a:lnSpc>
                    <a:spcBef>
                      <a:spcPct val="0"/>
                    </a:spcBef>
                    <a:spcAft>
                      <a:spcPct val="0"/>
                    </a:spcAft>
                    <a:buClrTx/>
                    <a:buSzTx/>
                    <a:buFontTx/>
                    <a:buNone/>
                    <a:tabLst/>
                    <a:defRPr/>
                  </a:pPr>
                  <a:endParaRPr kumimoji="0" lang="en-US" sz="2856"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mn-ea"/>
                    <a:cs typeface="+mn-cs"/>
                  </a:endParaRPr>
                </a:p>
              </p:txBody>
            </p:sp>
            <p:sp>
              <p:nvSpPr>
                <p:cNvPr id="563" name="Rectangle 562"/>
                <p:cNvSpPr/>
                <p:nvPr/>
              </p:nvSpPr>
              <p:spPr>
                <a:xfrm>
                  <a:off x="5962667" y="4202921"/>
                  <a:ext cx="611964" cy="45719"/>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64" name="Rectangle 563"/>
                <p:cNvSpPr/>
                <p:nvPr/>
              </p:nvSpPr>
              <p:spPr>
                <a:xfrm>
                  <a:off x="5962667" y="4053583"/>
                  <a:ext cx="611964" cy="45719"/>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65" name="Rectangle 564"/>
                <p:cNvSpPr/>
                <p:nvPr/>
              </p:nvSpPr>
              <p:spPr>
                <a:xfrm>
                  <a:off x="5395465" y="4352259"/>
                  <a:ext cx="1179166" cy="45719"/>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66" name="Rectangle 565"/>
                <p:cNvSpPr/>
                <p:nvPr/>
              </p:nvSpPr>
              <p:spPr>
                <a:xfrm>
                  <a:off x="5395465" y="4501597"/>
                  <a:ext cx="1179166" cy="45719"/>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sp>
              <p:nvSpPr>
                <p:cNvPr id="567" name="Rectangle 566"/>
                <p:cNvSpPr/>
                <p:nvPr/>
              </p:nvSpPr>
              <p:spPr>
                <a:xfrm>
                  <a:off x="5395465" y="4650933"/>
                  <a:ext cx="1179166" cy="45719"/>
                </a:xfrm>
                <a:prstGeom prst="rect">
                  <a:avLst/>
                </a:prstGeom>
                <a:grp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559" name="Rectangle 558"/>
              <p:cNvSpPr/>
              <p:nvPr/>
            </p:nvSpPr>
            <p:spPr>
              <a:xfrm>
                <a:off x="1671272" y="4740193"/>
                <a:ext cx="1161344" cy="431241"/>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none" lIns="45720" tIns="45720" rIns="4572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System</a:t>
                </a:r>
                <a:b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check</a:t>
                </a:r>
              </a:p>
            </p:txBody>
          </p:sp>
        </p:grpSp>
      </p:grpSp>
      <p:grpSp>
        <p:nvGrpSpPr>
          <p:cNvPr id="576" name="Group 575"/>
          <p:cNvGrpSpPr/>
          <p:nvPr/>
        </p:nvGrpSpPr>
        <p:grpSpPr>
          <a:xfrm>
            <a:off x="2564931" y="1921723"/>
            <a:ext cx="3215759" cy="2574917"/>
            <a:chOff x="2564931" y="1895727"/>
            <a:chExt cx="3215759" cy="2574917"/>
          </a:xfrm>
        </p:grpSpPr>
        <p:sp>
          <p:nvSpPr>
            <p:cNvPr id="577" name="Rectangle 576"/>
            <p:cNvSpPr/>
            <p:nvPr/>
          </p:nvSpPr>
          <p:spPr>
            <a:xfrm>
              <a:off x="4017321" y="4078399"/>
              <a:ext cx="1486538" cy="392245"/>
            </a:xfrm>
            <a:prstGeom prst="rect">
              <a:avLst/>
            </a:prstGeom>
            <a:noFill/>
          </p:spPr>
          <p:txBody>
            <a:bodyPr wrap="square" anchor="ctr">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8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PERIMETER</a:t>
              </a:r>
            </a:p>
          </p:txBody>
        </p:sp>
        <p:grpSp>
          <p:nvGrpSpPr>
            <p:cNvPr id="578" name="Group 577"/>
            <p:cNvGrpSpPr/>
            <p:nvPr/>
          </p:nvGrpSpPr>
          <p:grpSpPr>
            <a:xfrm>
              <a:off x="4545816" y="2563647"/>
              <a:ext cx="1234874" cy="815864"/>
              <a:chOff x="4431792" y="2219944"/>
              <a:chExt cx="1234874" cy="815864"/>
            </a:xfrm>
          </p:grpSpPr>
          <p:sp>
            <p:nvSpPr>
              <p:cNvPr id="588" name="Rectangle 587"/>
              <p:cNvSpPr/>
              <p:nvPr/>
            </p:nvSpPr>
            <p:spPr bwMode="auto">
              <a:xfrm>
                <a:off x="4769550" y="2219944"/>
                <a:ext cx="559358" cy="353341"/>
              </a:xfrm>
              <a:prstGeom prst="rect">
                <a:avLst/>
              </a:prstGeom>
              <a:noFill/>
              <a:ln w="952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505050"/>
                    </a:solidFill>
                  </a:ln>
                  <a:solidFill>
                    <a:srgbClr val="FFFFFF"/>
                  </a:solidFill>
                  <a:effectLst/>
                  <a:uLnTx/>
                  <a:uFillTx/>
                  <a:latin typeface="Segoe UI Light"/>
                  <a:ea typeface="+mn-ea"/>
                  <a:cs typeface="+mn-cs"/>
                </a:endParaRPr>
              </a:p>
            </p:txBody>
          </p:sp>
          <p:sp>
            <p:nvSpPr>
              <p:cNvPr id="589" name="Rectangle 588"/>
              <p:cNvSpPr/>
              <p:nvPr/>
            </p:nvSpPr>
            <p:spPr bwMode="auto">
              <a:xfrm>
                <a:off x="5120010" y="2374424"/>
                <a:ext cx="89528" cy="198861"/>
              </a:xfrm>
              <a:prstGeom prst="rect">
                <a:avLst/>
              </a:prstGeom>
              <a:noFill/>
              <a:ln w="9525" cap="flat" cmpd="sng" algn="ctr">
                <a:solidFill>
                  <a:srgbClr val="FFFFFF"/>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rgbClr val="505050"/>
                    </a:solidFill>
                  </a:ln>
                  <a:solidFill>
                    <a:srgbClr val="FFFFFF"/>
                  </a:solidFill>
                  <a:effectLst/>
                  <a:uLnTx/>
                  <a:uFillTx/>
                  <a:latin typeface="Segoe UI Light"/>
                  <a:ea typeface="+mn-ea"/>
                  <a:cs typeface="+mn-cs"/>
                </a:endParaRPr>
              </a:p>
            </p:txBody>
          </p:sp>
          <p:sp>
            <p:nvSpPr>
              <p:cNvPr id="590" name="TextBox 110"/>
              <p:cNvSpPr txBox="1">
                <a:spLocks noChangeArrowheads="1"/>
              </p:cNvSpPr>
              <p:nvPr/>
            </p:nvSpPr>
            <p:spPr bwMode="auto">
              <a:xfrm>
                <a:off x="5036774" y="2246992"/>
                <a:ext cx="279857" cy="326293"/>
              </a:xfrm>
              <a:prstGeom prst="rect">
                <a:avLst/>
              </a:prstGeom>
              <a:noFill/>
              <a:ln w="9525">
                <a:solidFill>
                  <a:srgbClr val="FFFFFF"/>
                </a:solidFill>
                <a:miter lim="800000"/>
                <a:headEnd/>
                <a:tailEnd/>
              </a:ln>
            </p:spPr>
            <p:txBody>
              <a:bodyPr wrap="square">
                <a:noAutofit/>
              </a:bodyP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900" b="0" i="0" u="none" strike="noStrike" kern="0" cap="none" spc="0" normalizeH="0" baseline="0" noProof="0">
                  <a:ln>
                    <a:noFill/>
                  </a:ln>
                  <a:solidFill>
                    <a:srgbClr val="FFFFFF"/>
                  </a:solidFill>
                  <a:effectLst/>
                  <a:uLnTx/>
                  <a:uFillTx/>
                  <a:latin typeface="Segoe UI Light"/>
                  <a:ea typeface="+mn-ea"/>
                  <a:cs typeface="+mn-cs"/>
                </a:endParaRPr>
              </a:p>
            </p:txBody>
          </p:sp>
          <p:cxnSp>
            <p:nvCxnSpPr>
              <p:cNvPr id="591" name="Straight Arrow Connector 590"/>
              <p:cNvCxnSpPr/>
              <p:nvPr/>
            </p:nvCxnSpPr>
            <p:spPr bwMode="auto">
              <a:xfrm>
                <a:off x="4827705" y="2314680"/>
                <a:ext cx="250219" cy="59743"/>
              </a:xfrm>
              <a:prstGeom prst="straightConnector1">
                <a:avLst/>
              </a:prstGeom>
              <a:noFill/>
              <a:ln w="9525" cap="flat" cmpd="sng" algn="ctr">
                <a:solidFill>
                  <a:srgbClr val="FFFFFF"/>
                </a:solidFill>
                <a:prstDash val="solid"/>
                <a:tailEnd type="triangle"/>
              </a:ln>
              <a:effectLst/>
            </p:spPr>
          </p:cxnSp>
          <p:sp>
            <p:nvSpPr>
              <p:cNvPr id="592" name="TextBox 21"/>
              <p:cNvSpPr txBox="1">
                <a:spLocks noChangeArrowheads="1"/>
              </p:cNvSpPr>
              <p:nvPr/>
            </p:nvSpPr>
            <p:spPr bwMode="auto">
              <a:xfrm>
                <a:off x="4431792" y="2699624"/>
                <a:ext cx="123487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1920" tIns="60960" rIns="121920" bIns="60960"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One d</a:t>
                </a:r>
                <a:r>
                  <a:rPr kumimoji="0" lang="en-US" altLang="en-US" sz="1200" b="0" i="0" u="none" strike="noStrike" kern="0" cap="none" spc="0" normalizeH="0" baseline="0" noProof="0" err="1">
                    <a:ln>
                      <a:noFill/>
                    </a:ln>
                    <a:solidFill>
                      <a:srgbClr val="FFFFFF"/>
                    </a:solidFill>
                    <a:effectLst/>
                    <a:uLnTx/>
                    <a:uFillTx/>
                    <a:latin typeface="Segoe UI"/>
                    <a:ea typeface="+mn-ea"/>
                    <a:cs typeface="Segoe UI" panose="020B0502040204020203" pitchFamily="34" charset="0"/>
                  </a:rPr>
                  <a:t>efined</a:t>
                </a:r>
                <a:b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access point</a:t>
                </a:r>
              </a:p>
            </p:txBody>
          </p:sp>
        </p:grpSp>
        <p:grpSp>
          <p:nvGrpSpPr>
            <p:cNvPr id="579" name="Group 578"/>
            <p:cNvGrpSpPr/>
            <p:nvPr/>
          </p:nvGrpSpPr>
          <p:grpSpPr>
            <a:xfrm>
              <a:off x="2564931" y="2977072"/>
              <a:ext cx="1455150" cy="862592"/>
              <a:chOff x="2946189" y="3393280"/>
              <a:chExt cx="1455150" cy="862592"/>
            </a:xfrm>
          </p:grpSpPr>
          <p:sp>
            <p:nvSpPr>
              <p:cNvPr id="584" name="Freeform 7"/>
              <p:cNvSpPr>
                <a:spLocks/>
              </p:cNvSpPr>
              <p:nvPr/>
            </p:nvSpPr>
            <p:spPr bwMode="auto">
              <a:xfrm>
                <a:off x="3856790" y="3609015"/>
                <a:ext cx="110084" cy="75163"/>
              </a:xfrm>
              <a:custGeom>
                <a:avLst/>
                <a:gdLst>
                  <a:gd name="T0" fmla="*/ 76 w 175"/>
                  <a:gd name="T1" fmla="*/ 108 h 108"/>
                  <a:gd name="T2" fmla="*/ 85 w 175"/>
                  <a:gd name="T3" fmla="*/ 106 h 108"/>
                  <a:gd name="T4" fmla="*/ 168 w 175"/>
                  <a:gd name="T5" fmla="*/ 43 h 108"/>
                  <a:gd name="T6" fmla="*/ 165 w 175"/>
                  <a:gd name="T7" fmla="*/ 29 h 108"/>
                  <a:gd name="T8" fmla="*/ 104 w 175"/>
                  <a:gd name="T9" fmla="*/ 3 h 108"/>
                  <a:gd name="T10" fmla="*/ 88 w 175"/>
                  <a:gd name="T11" fmla="*/ 6 h 108"/>
                  <a:gd name="T12" fmla="*/ 12 w 175"/>
                  <a:gd name="T13" fmla="*/ 65 h 108"/>
                  <a:gd name="T14" fmla="*/ 10 w 175"/>
                  <a:gd name="T15" fmla="*/ 81 h 108"/>
                  <a:gd name="T16" fmla="*/ 76 w 175"/>
                  <a:gd name="T1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08">
                    <a:moveTo>
                      <a:pt x="76" y="108"/>
                    </a:moveTo>
                    <a:cubicBezTo>
                      <a:pt x="80" y="108"/>
                      <a:pt x="83" y="108"/>
                      <a:pt x="85" y="106"/>
                    </a:cubicBezTo>
                    <a:cubicBezTo>
                      <a:pt x="113" y="85"/>
                      <a:pt x="141" y="64"/>
                      <a:pt x="168" y="43"/>
                    </a:cubicBezTo>
                    <a:cubicBezTo>
                      <a:pt x="175" y="37"/>
                      <a:pt x="171" y="32"/>
                      <a:pt x="165" y="29"/>
                    </a:cubicBezTo>
                    <a:cubicBezTo>
                      <a:pt x="144" y="21"/>
                      <a:pt x="124" y="12"/>
                      <a:pt x="104" y="3"/>
                    </a:cubicBezTo>
                    <a:cubicBezTo>
                      <a:pt x="98" y="0"/>
                      <a:pt x="93" y="2"/>
                      <a:pt x="88" y="6"/>
                    </a:cubicBezTo>
                    <a:cubicBezTo>
                      <a:pt x="63" y="26"/>
                      <a:pt x="37" y="45"/>
                      <a:pt x="12" y="65"/>
                    </a:cubicBezTo>
                    <a:cubicBezTo>
                      <a:pt x="7" y="69"/>
                      <a:pt x="0" y="76"/>
                      <a:pt x="10" y="81"/>
                    </a:cubicBezTo>
                    <a:cubicBezTo>
                      <a:pt x="32" y="91"/>
                      <a:pt x="54" y="99"/>
                      <a:pt x="76" y="108"/>
                    </a:cubicBezTo>
                    <a:close/>
                  </a:path>
                </a:pathLst>
              </a:custGeom>
              <a:noFill/>
              <a:ln>
                <a:solidFill>
                  <a:srgbClr val="FFFFFF"/>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5" name="Freeform 9"/>
              <p:cNvSpPr>
                <a:spLocks/>
              </p:cNvSpPr>
              <p:nvPr/>
            </p:nvSpPr>
            <p:spPr bwMode="auto">
              <a:xfrm>
                <a:off x="3497214" y="3393280"/>
                <a:ext cx="423876" cy="437206"/>
              </a:xfrm>
              <a:custGeom>
                <a:avLst/>
                <a:gdLst>
                  <a:gd name="T0" fmla="*/ 1 w 675"/>
                  <a:gd name="T1" fmla="*/ 313 h 627"/>
                  <a:gd name="T2" fmla="*/ 1 w 675"/>
                  <a:gd name="T3" fmla="*/ 600 h 627"/>
                  <a:gd name="T4" fmla="*/ 22 w 675"/>
                  <a:gd name="T5" fmla="*/ 627 h 627"/>
                  <a:gd name="T6" fmla="*/ 44 w 675"/>
                  <a:gd name="T7" fmla="*/ 602 h 627"/>
                  <a:gd name="T8" fmla="*/ 43 w 675"/>
                  <a:gd name="T9" fmla="*/ 509 h 627"/>
                  <a:gd name="T10" fmla="*/ 64 w 675"/>
                  <a:gd name="T11" fmla="*/ 488 h 627"/>
                  <a:gd name="T12" fmla="*/ 178 w 675"/>
                  <a:gd name="T13" fmla="*/ 488 h 627"/>
                  <a:gd name="T14" fmla="*/ 314 w 675"/>
                  <a:gd name="T15" fmla="*/ 360 h 627"/>
                  <a:gd name="T16" fmla="*/ 337 w 675"/>
                  <a:gd name="T17" fmla="*/ 347 h 627"/>
                  <a:gd name="T18" fmla="*/ 461 w 675"/>
                  <a:gd name="T19" fmla="*/ 398 h 627"/>
                  <a:gd name="T20" fmla="*/ 491 w 675"/>
                  <a:gd name="T21" fmla="*/ 396 h 627"/>
                  <a:gd name="T22" fmla="*/ 655 w 675"/>
                  <a:gd name="T23" fmla="*/ 272 h 627"/>
                  <a:gd name="T24" fmla="*/ 650 w 675"/>
                  <a:gd name="T25" fmla="*/ 246 h 627"/>
                  <a:gd name="T26" fmla="*/ 382 w 675"/>
                  <a:gd name="T27" fmla="*/ 136 h 627"/>
                  <a:gd name="T28" fmla="*/ 208 w 675"/>
                  <a:gd name="T29" fmla="*/ 64 h 627"/>
                  <a:gd name="T30" fmla="*/ 179 w 675"/>
                  <a:gd name="T31" fmla="*/ 70 h 627"/>
                  <a:gd name="T32" fmla="*/ 113 w 675"/>
                  <a:gd name="T33" fmla="*/ 230 h 627"/>
                  <a:gd name="T34" fmla="*/ 129 w 675"/>
                  <a:gd name="T35" fmla="*/ 261 h 627"/>
                  <a:gd name="T36" fmla="*/ 253 w 675"/>
                  <a:gd name="T37" fmla="*/ 313 h 627"/>
                  <a:gd name="T38" fmla="*/ 272 w 675"/>
                  <a:gd name="T39" fmla="*/ 329 h 627"/>
                  <a:gd name="T40" fmla="*/ 185 w 675"/>
                  <a:gd name="T41" fmla="*/ 442 h 627"/>
                  <a:gd name="T42" fmla="*/ 71 w 675"/>
                  <a:gd name="T43" fmla="*/ 443 h 627"/>
                  <a:gd name="T44" fmla="*/ 43 w 675"/>
                  <a:gd name="T45" fmla="*/ 414 h 627"/>
                  <a:gd name="T46" fmla="*/ 43 w 675"/>
                  <a:gd name="T47" fmla="*/ 39 h 627"/>
                  <a:gd name="T48" fmla="*/ 43 w 675"/>
                  <a:gd name="T49" fmla="*/ 18 h 627"/>
                  <a:gd name="T50" fmla="*/ 30 w 675"/>
                  <a:gd name="T51" fmla="*/ 3 h 627"/>
                  <a:gd name="T52" fmla="*/ 1 w 675"/>
                  <a:gd name="T53" fmla="*/ 28 h 627"/>
                  <a:gd name="T54" fmla="*/ 1 w 675"/>
                  <a:gd name="T55" fmla="*/ 313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5" h="627">
                    <a:moveTo>
                      <a:pt x="1" y="313"/>
                    </a:moveTo>
                    <a:cubicBezTo>
                      <a:pt x="1" y="409"/>
                      <a:pt x="1" y="504"/>
                      <a:pt x="1" y="600"/>
                    </a:cubicBezTo>
                    <a:cubicBezTo>
                      <a:pt x="1" y="615"/>
                      <a:pt x="0" y="627"/>
                      <a:pt x="22" y="627"/>
                    </a:cubicBezTo>
                    <a:cubicBezTo>
                      <a:pt x="42" y="627"/>
                      <a:pt x="44" y="618"/>
                      <a:pt x="44" y="602"/>
                    </a:cubicBezTo>
                    <a:cubicBezTo>
                      <a:pt x="43" y="571"/>
                      <a:pt x="44" y="540"/>
                      <a:pt x="43" y="509"/>
                    </a:cubicBezTo>
                    <a:cubicBezTo>
                      <a:pt x="43" y="493"/>
                      <a:pt x="48" y="487"/>
                      <a:pt x="64" y="488"/>
                    </a:cubicBezTo>
                    <a:cubicBezTo>
                      <a:pt x="102" y="489"/>
                      <a:pt x="140" y="488"/>
                      <a:pt x="178" y="488"/>
                    </a:cubicBezTo>
                    <a:cubicBezTo>
                      <a:pt x="258" y="488"/>
                      <a:pt x="310" y="439"/>
                      <a:pt x="314" y="360"/>
                    </a:cubicBezTo>
                    <a:cubicBezTo>
                      <a:pt x="315" y="338"/>
                      <a:pt x="322" y="341"/>
                      <a:pt x="337" y="347"/>
                    </a:cubicBezTo>
                    <a:cubicBezTo>
                      <a:pt x="378" y="365"/>
                      <a:pt x="420" y="381"/>
                      <a:pt x="461" y="398"/>
                    </a:cubicBezTo>
                    <a:cubicBezTo>
                      <a:pt x="472" y="403"/>
                      <a:pt x="480" y="405"/>
                      <a:pt x="491" y="396"/>
                    </a:cubicBezTo>
                    <a:cubicBezTo>
                      <a:pt x="545" y="354"/>
                      <a:pt x="602" y="316"/>
                      <a:pt x="655" y="272"/>
                    </a:cubicBezTo>
                    <a:cubicBezTo>
                      <a:pt x="675" y="257"/>
                      <a:pt x="667" y="253"/>
                      <a:pt x="650" y="246"/>
                    </a:cubicBezTo>
                    <a:cubicBezTo>
                      <a:pt x="561" y="209"/>
                      <a:pt x="471" y="173"/>
                      <a:pt x="382" y="136"/>
                    </a:cubicBezTo>
                    <a:cubicBezTo>
                      <a:pt x="324" y="112"/>
                      <a:pt x="266" y="88"/>
                      <a:pt x="208" y="64"/>
                    </a:cubicBezTo>
                    <a:cubicBezTo>
                      <a:pt x="198" y="60"/>
                      <a:pt x="186" y="51"/>
                      <a:pt x="179" y="70"/>
                    </a:cubicBezTo>
                    <a:cubicBezTo>
                      <a:pt x="157" y="123"/>
                      <a:pt x="135" y="177"/>
                      <a:pt x="113" y="230"/>
                    </a:cubicBezTo>
                    <a:cubicBezTo>
                      <a:pt x="105" y="249"/>
                      <a:pt x="114" y="255"/>
                      <a:pt x="129" y="261"/>
                    </a:cubicBezTo>
                    <a:cubicBezTo>
                      <a:pt x="170" y="278"/>
                      <a:pt x="211" y="296"/>
                      <a:pt x="253" y="313"/>
                    </a:cubicBezTo>
                    <a:cubicBezTo>
                      <a:pt x="261" y="317"/>
                      <a:pt x="269" y="318"/>
                      <a:pt x="272" y="329"/>
                    </a:cubicBezTo>
                    <a:cubicBezTo>
                      <a:pt x="287" y="387"/>
                      <a:pt x="246" y="441"/>
                      <a:pt x="185" y="442"/>
                    </a:cubicBezTo>
                    <a:cubicBezTo>
                      <a:pt x="147" y="442"/>
                      <a:pt x="109" y="441"/>
                      <a:pt x="71" y="443"/>
                    </a:cubicBezTo>
                    <a:cubicBezTo>
                      <a:pt x="49" y="444"/>
                      <a:pt x="43" y="436"/>
                      <a:pt x="43" y="414"/>
                    </a:cubicBezTo>
                    <a:cubicBezTo>
                      <a:pt x="44" y="289"/>
                      <a:pt x="43" y="164"/>
                      <a:pt x="43" y="39"/>
                    </a:cubicBezTo>
                    <a:cubicBezTo>
                      <a:pt x="43" y="32"/>
                      <a:pt x="43" y="25"/>
                      <a:pt x="43" y="18"/>
                    </a:cubicBezTo>
                    <a:cubicBezTo>
                      <a:pt x="44" y="8"/>
                      <a:pt x="40" y="4"/>
                      <a:pt x="30" y="3"/>
                    </a:cubicBezTo>
                    <a:cubicBezTo>
                      <a:pt x="7" y="0"/>
                      <a:pt x="1" y="4"/>
                      <a:pt x="1" y="28"/>
                    </a:cubicBezTo>
                    <a:cubicBezTo>
                      <a:pt x="1" y="123"/>
                      <a:pt x="1" y="218"/>
                      <a:pt x="1" y="313"/>
                    </a:cubicBezTo>
                    <a:close/>
                  </a:path>
                </a:pathLst>
              </a:custGeom>
              <a:noFill/>
              <a:ln>
                <a:solidFill>
                  <a:srgbClr val="FFFFFF"/>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6" name="Freeform 13"/>
              <p:cNvSpPr>
                <a:spLocks/>
              </p:cNvSpPr>
              <p:nvPr/>
            </p:nvSpPr>
            <p:spPr bwMode="auto">
              <a:xfrm>
                <a:off x="3652568" y="3529262"/>
                <a:ext cx="57100" cy="63688"/>
              </a:xfrm>
              <a:custGeom>
                <a:avLst/>
                <a:gdLst>
                  <a:gd name="T0" fmla="*/ 44 w 91"/>
                  <a:gd name="T1" fmla="*/ 1 h 91"/>
                  <a:gd name="T2" fmla="*/ 1 w 91"/>
                  <a:gd name="T3" fmla="*/ 46 h 91"/>
                  <a:gd name="T4" fmla="*/ 48 w 91"/>
                  <a:gd name="T5" fmla="*/ 89 h 91"/>
                  <a:gd name="T6" fmla="*/ 90 w 91"/>
                  <a:gd name="T7" fmla="*/ 43 h 91"/>
                  <a:gd name="T8" fmla="*/ 44 w 91"/>
                  <a:gd name="T9" fmla="*/ 1 h 91"/>
                </a:gdLst>
                <a:ahLst/>
                <a:cxnLst>
                  <a:cxn ang="0">
                    <a:pos x="T0" y="T1"/>
                  </a:cxn>
                  <a:cxn ang="0">
                    <a:pos x="T2" y="T3"/>
                  </a:cxn>
                  <a:cxn ang="0">
                    <a:pos x="T4" y="T5"/>
                  </a:cxn>
                  <a:cxn ang="0">
                    <a:pos x="T6" y="T7"/>
                  </a:cxn>
                  <a:cxn ang="0">
                    <a:pos x="T8" y="T9"/>
                  </a:cxn>
                </a:cxnLst>
                <a:rect l="0" t="0" r="r" b="b"/>
                <a:pathLst>
                  <a:path w="91" h="91">
                    <a:moveTo>
                      <a:pt x="44" y="1"/>
                    </a:moveTo>
                    <a:cubicBezTo>
                      <a:pt x="20" y="1"/>
                      <a:pt x="0" y="22"/>
                      <a:pt x="1" y="46"/>
                    </a:cubicBezTo>
                    <a:cubicBezTo>
                      <a:pt x="1" y="70"/>
                      <a:pt x="24" y="91"/>
                      <a:pt x="48" y="89"/>
                    </a:cubicBezTo>
                    <a:cubicBezTo>
                      <a:pt x="71" y="88"/>
                      <a:pt x="91" y="66"/>
                      <a:pt x="90" y="43"/>
                    </a:cubicBezTo>
                    <a:cubicBezTo>
                      <a:pt x="88" y="20"/>
                      <a:pt x="67" y="0"/>
                      <a:pt x="44" y="1"/>
                    </a:cubicBezTo>
                    <a:close/>
                  </a:path>
                </a:pathLst>
              </a:custGeom>
              <a:no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7" name="TextBox 20"/>
              <p:cNvSpPr txBox="1">
                <a:spLocks noChangeArrowheads="1"/>
              </p:cNvSpPr>
              <p:nvPr/>
            </p:nvSpPr>
            <p:spPr bwMode="auto">
              <a:xfrm>
                <a:off x="2946189" y="3917420"/>
                <a:ext cx="1455150" cy="338452"/>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1920" tIns="60960" rIns="121920" bIns="60960"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Video</a:t>
                </a:r>
                <a:b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coverage</a:t>
                </a:r>
              </a:p>
            </p:txBody>
          </p:sp>
        </p:grpSp>
        <p:grpSp>
          <p:nvGrpSpPr>
            <p:cNvPr id="580" name="Group 579"/>
            <p:cNvGrpSpPr/>
            <p:nvPr/>
          </p:nvGrpSpPr>
          <p:grpSpPr>
            <a:xfrm>
              <a:off x="3550200" y="1895727"/>
              <a:ext cx="905204" cy="848233"/>
              <a:chOff x="2002588" y="2187575"/>
              <a:chExt cx="905204" cy="848233"/>
            </a:xfrm>
          </p:grpSpPr>
          <p:sp>
            <p:nvSpPr>
              <p:cNvPr id="581" name="Freeform: Shape 315"/>
              <p:cNvSpPr/>
              <p:nvPr/>
            </p:nvSpPr>
            <p:spPr bwMode="auto">
              <a:xfrm>
                <a:off x="2183721" y="2187575"/>
                <a:ext cx="418021" cy="418078"/>
              </a:xfrm>
              <a:custGeom>
                <a:avLst/>
                <a:gdLst>
                  <a:gd name="connsiteX0" fmla="*/ 87613 w 1632856"/>
                  <a:gd name="connsiteY0" fmla="*/ 887143 h 1633083"/>
                  <a:gd name="connsiteX1" fmla="*/ 980815 w 1632856"/>
                  <a:gd name="connsiteY1" fmla="*/ 887143 h 1633083"/>
                  <a:gd name="connsiteX2" fmla="*/ 980815 w 1632856"/>
                  <a:gd name="connsiteY2" fmla="*/ 1545395 h 1633083"/>
                  <a:gd name="connsiteX3" fmla="*/ 87613 w 1632856"/>
                  <a:gd name="connsiteY3" fmla="*/ 1545395 h 1633083"/>
                  <a:gd name="connsiteX4" fmla="*/ 0 w 1632856"/>
                  <a:gd name="connsiteY4" fmla="*/ 0 h 1633083"/>
                  <a:gd name="connsiteX5" fmla="*/ 1632856 w 1632856"/>
                  <a:gd name="connsiteY5" fmla="*/ 0 h 1633083"/>
                  <a:gd name="connsiteX6" fmla="*/ 1632856 w 1632856"/>
                  <a:gd name="connsiteY6" fmla="*/ 1633083 h 1633083"/>
                  <a:gd name="connsiteX7" fmla="*/ 1068428 w 1632856"/>
                  <a:gd name="connsiteY7" fmla="*/ 1633083 h 1633083"/>
                  <a:gd name="connsiteX8" fmla="*/ 1068428 w 1632856"/>
                  <a:gd name="connsiteY8" fmla="*/ 564506 h 1633083"/>
                  <a:gd name="connsiteX9" fmla="*/ 0 w 1632856"/>
                  <a:gd name="connsiteY9" fmla="*/ 564506 h 163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32856" h="1633083">
                    <a:moveTo>
                      <a:pt x="87613" y="887143"/>
                    </a:moveTo>
                    <a:lnTo>
                      <a:pt x="980815" y="887143"/>
                    </a:lnTo>
                    <a:lnTo>
                      <a:pt x="980815" y="1545395"/>
                    </a:lnTo>
                    <a:lnTo>
                      <a:pt x="87613" y="1545395"/>
                    </a:lnTo>
                    <a:close/>
                    <a:moveTo>
                      <a:pt x="0" y="0"/>
                    </a:moveTo>
                    <a:lnTo>
                      <a:pt x="1632856" y="0"/>
                    </a:lnTo>
                    <a:lnTo>
                      <a:pt x="1632856" y="1633083"/>
                    </a:lnTo>
                    <a:lnTo>
                      <a:pt x="1068428" y="1633083"/>
                    </a:lnTo>
                    <a:lnTo>
                      <a:pt x="1068428" y="564506"/>
                    </a:lnTo>
                    <a:lnTo>
                      <a:pt x="0" y="564506"/>
                    </a:lnTo>
                    <a:close/>
                  </a:path>
                </a:pathLst>
              </a:custGeom>
              <a:noFill/>
              <a:ln w="9525" cap="flat" cmpd="sng" algn="ctr">
                <a:solidFill>
                  <a:srgbClr val="FFFFFF"/>
                </a:solidFill>
                <a:prstDash val="dash"/>
                <a:headEnd type="none" w="med" len="med"/>
                <a:tailEnd type="none" w="med" len="med"/>
              </a:ln>
              <a:effectLst/>
            </p:spPr>
            <p:txBody>
              <a:bodyPr lIns="182880" tIns="146304" rIns="182880" bIns="146304"/>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82" name="Freeform: Shape 316"/>
              <p:cNvSpPr/>
              <p:nvPr/>
            </p:nvSpPr>
            <p:spPr bwMode="auto">
              <a:xfrm>
                <a:off x="2183721" y="2204033"/>
                <a:ext cx="397804" cy="401620"/>
              </a:xfrm>
              <a:custGeom>
                <a:avLst/>
                <a:gdLst>
                  <a:gd name="connsiteX0" fmla="*/ 87613 w 1553886"/>
                  <a:gd name="connsiteY0" fmla="*/ 822854 h 1568794"/>
                  <a:gd name="connsiteX1" fmla="*/ 87613 w 1553886"/>
                  <a:gd name="connsiteY1" fmla="*/ 1481106 h 1568794"/>
                  <a:gd name="connsiteX2" fmla="*/ 980815 w 1553886"/>
                  <a:gd name="connsiteY2" fmla="*/ 1481106 h 1568794"/>
                  <a:gd name="connsiteX3" fmla="*/ 980815 w 1553886"/>
                  <a:gd name="connsiteY3" fmla="*/ 822854 h 1568794"/>
                  <a:gd name="connsiteX4" fmla="*/ 1553530 w 1553886"/>
                  <a:gd name="connsiteY4" fmla="*/ 0 h 1568794"/>
                  <a:gd name="connsiteX5" fmla="*/ 1553886 w 1553886"/>
                  <a:gd name="connsiteY5" fmla="*/ 128934 h 1568794"/>
                  <a:gd name="connsiteX6" fmla="*/ 1521563 w 1553886"/>
                  <a:gd name="connsiteY6" fmla="*/ 96789 h 1568794"/>
                  <a:gd name="connsiteX7" fmla="*/ 1068428 w 1553886"/>
                  <a:gd name="connsiteY7" fmla="*/ 552433 h 1568794"/>
                  <a:gd name="connsiteX8" fmla="*/ 1068428 w 1553886"/>
                  <a:gd name="connsiteY8" fmla="*/ 1568794 h 1568794"/>
                  <a:gd name="connsiteX9" fmla="*/ 0 w 1553886"/>
                  <a:gd name="connsiteY9" fmla="*/ 1568794 h 1568794"/>
                  <a:gd name="connsiteX10" fmla="*/ 0 w 1553886"/>
                  <a:gd name="connsiteY10" fmla="*/ 500217 h 1568794"/>
                  <a:gd name="connsiteX11" fmla="*/ 991776 w 1553886"/>
                  <a:gd name="connsiteY11" fmla="*/ 500217 h 1568794"/>
                  <a:gd name="connsiteX12" fmla="*/ 1456918 w 1553886"/>
                  <a:gd name="connsiteY12" fmla="*/ 32500 h 1568794"/>
                  <a:gd name="connsiteX13" fmla="*/ 1424596 w 1553886"/>
                  <a:gd name="connsiteY13" fmla="*/ 355 h 15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3886" h="1568794">
                    <a:moveTo>
                      <a:pt x="87613" y="822854"/>
                    </a:moveTo>
                    <a:lnTo>
                      <a:pt x="87613" y="1481106"/>
                    </a:lnTo>
                    <a:lnTo>
                      <a:pt x="980815" y="1481106"/>
                    </a:lnTo>
                    <a:lnTo>
                      <a:pt x="980815" y="822854"/>
                    </a:lnTo>
                    <a:close/>
                    <a:moveTo>
                      <a:pt x="1553530" y="0"/>
                    </a:moveTo>
                    <a:lnTo>
                      <a:pt x="1553886" y="128934"/>
                    </a:lnTo>
                    <a:lnTo>
                      <a:pt x="1521563" y="96789"/>
                    </a:lnTo>
                    <a:lnTo>
                      <a:pt x="1068428" y="552433"/>
                    </a:lnTo>
                    <a:lnTo>
                      <a:pt x="1068428" y="1568794"/>
                    </a:lnTo>
                    <a:lnTo>
                      <a:pt x="0" y="1568794"/>
                    </a:lnTo>
                    <a:lnTo>
                      <a:pt x="0" y="500217"/>
                    </a:lnTo>
                    <a:lnTo>
                      <a:pt x="991776" y="500217"/>
                    </a:lnTo>
                    <a:lnTo>
                      <a:pt x="1456918" y="32500"/>
                    </a:lnTo>
                    <a:lnTo>
                      <a:pt x="1424596" y="355"/>
                    </a:lnTo>
                    <a:close/>
                  </a:path>
                </a:pathLst>
              </a:custGeom>
              <a:no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472"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83" name="TextBox 18"/>
              <p:cNvSpPr txBox="1">
                <a:spLocks noChangeArrowheads="1"/>
              </p:cNvSpPr>
              <p:nvPr/>
            </p:nvSpPr>
            <p:spPr bwMode="auto">
              <a:xfrm>
                <a:off x="2002588" y="2699624"/>
                <a:ext cx="905204" cy="336184"/>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lIns="121920" tIns="60960" rIns="121920" bIns="60960" anchor="ctr"/>
              <a:lstStyle>
                <a:lvl1pPr>
                  <a:defRPr>
                    <a:solidFill>
                      <a:schemeClr val="tx1"/>
                    </a:solidFill>
                    <a:latin typeface="Segoe UI" panose="020B0502040204020203" pitchFamily="34" charset="0"/>
                  </a:defRPr>
                </a:lvl1pPr>
                <a:lvl2pPr marL="742950" indent="-285750">
                  <a:defRPr>
                    <a:solidFill>
                      <a:schemeClr val="tx1"/>
                    </a:solidFill>
                    <a:latin typeface="Segoe UI" panose="020B0502040204020203" pitchFamily="34" charset="0"/>
                  </a:defRPr>
                </a:lvl2pPr>
                <a:lvl3pPr marL="1143000" indent="-228600">
                  <a:defRPr>
                    <a:solidFill>
                      <a:schemeClr val="tx1"/>
                    </a:solidFill>
                    <a:latin typeface="Segoe UI" panose="020B0502040204020203" pitchFamily="34" charset="0"/>
                  </a:defRPr>
                </a:lvl3pPr>
                <a:lvl4pPr marL="1600200" indent="-228600">
                  <a:defRPr>
                    <a:solidFill>
                      <a:schemeClr val="tx1"/>
                    </a:solidFill>
                    <a:latin typeface="Segoe UI" panose="020B0502040204020203" pitchFamily="34" charset="0"/>
                  </a:defRPr>
                </a:lvl4pPr>
                <a:lvl5pPr marL="2057400" indent="-228600">
                  <a:defRPr>
                    <a:solidFill>
                      <a:schemeClr val="tx1"/>
                    </a:solidFill>
                    <a:latin typeface="Segoe UI" panose="020B0502040204020203" pitchFamily="34" charset="0"/>
                  </a:defRPr>
                </a:lvl5pPr>
                <a:lvl6pPr marL="2514600" indent="-228600" fontAlgn="base">
                  <a:spcBef>
                    <a:spcPct val="0"/>
                  </a:spcBef>
                  <a:spcAft>
                    <a:spcPct val="0"/>
                  </a:spcAft>
                  <a:defRPr>
                    <a:solidFill>
                      <a:schemeClr val="tx1"/>
                    </a:solidFill>
                    <a:latin typeface="Segoe UI" panose="020B0502040204020203" pitchFamily="34" charset="0"/>
                  </a:defRPr>
                </a:lvl6pPr>
                <a:lvl7pPr marL="2971800" indent="-228600" fontAlgn="base">
                  <a:spcBef>
                    <a:spcPct val="0"/>
                  </a:spcBef>
                  <a:spcAft>
                    <a:spcPct val="0"/>
                  </a:spcAft>
                  <a:defRPr>
                    <a:solidFill>
                      <a:schemeClr val="tx1"/>
                    </a:solidFill>
                    <a:latin typeface="Segoe UI" panose="020B0502040204020203" pitchFamily="34" charset="0"/>
                  </a:defRPr>
                </a:lvl7pPr>
                <a:lvl8pPr marL="3429000" indent="-228600" fontAlgn="base">
                  <a:spcBef>
                    <a:spcPct val="0"/>
                  </a:spcBef>
                  <a:spcAft>
                    <a:spcPct val="0"/>
                  </a:spcAft>
                  <a:defRPr>
                    <a:solidFill>
                      <a:schemeClr val="tx1"/>
                    </a:solidFill>
                    <a:latin typeface="Segoe UI" panose="020B0502040204020203" pitchFamily="34" charset="0"/>
                  </a:defRPr>
                </a:lvl8pPr>
                <a:lvl9pPr marL="3886200" indent="-228600" fontAlgn="base">
                  <a:spcBef>
                    <a:spcPct val="0"/>
                  </a:spcBef>
                  <a:spcAft>
                    <a:spcPct val="0"/>
                  </a:spcAft>
                  <a:defRPr>
                    <a:solidFill>
                      <a:schemeClr val="tx1"/>
                    </a:solidFill>
                    <a:latin typeface="Segoe UI" panose="020B0502040204020203"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Perimeter</a:t>
                </a:r>
                <a:b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alt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fencing</a:t>
                </a:r>
              </a:p>
            </p:txBody>
          </p:sp>
        </p:grpSp>
      </p:grpSp>
      <p:grpSp>
        <p:nvGrpSpPr>
          <p:cNvPr id="593" name="Group 592"/>
          <p:cNvGrpSpPr/>
          <p:nvPr/>
        </p:nvGrpSpPr>
        <p:grpSpPr>
          <a:xfrm>
            <a:off x="6319820" y="1629916"/>
            <a:ext cx="3118569" cy="2854880"/>
            <a:chOff x="6495581" y="1615764"/>
            <a:chExt cx="3118569" cy="2854880"/>
          </a:xfrm>
        </p:grpSpPr>
        <p:sp>
          <p:nvSpPr>
            <p:cNvPr id="594" name="Rectangle 593"/>
            <p:cNvSpPr/>
            <p:nvPr/>
          </p:nvSpPr>
          <p:spPr>
            <a:xfrm>
              <a:off x="6790417" y="4078399"/>
              <a:ext cx="1318617" cy="392245"/>
            </a:xfrm>
            <a:prstGeom prst="rect">
              <a:avLst/>
            </a:prstGeom>
            <a:noFill/>
          </p:spPr>
          <p:txBody>
            <a:bodyPr wrap="square" anchor="ctr">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8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BUILDING</a:t>
              </a:r>
            </a:p>
          </p:txBody>
        </p:sp>
        <p:grpSp>
          <p:nvGrpSpPr>
            <p:cNvPr id="595" name="Group 594"/>
            <p:cNvGrpSpPr/>
            <p:nvPr/>
          </p:nvGrpSpPr>
          <p:grpSpPr>
            <a:xfrm>
              <a:off x="7508798" y="1615764"/>
              <a:ext cx="1532110" cy="982600"/>
              <a:chOff x="6339415" y="3483005"/>
              <a:chExt cx="1532110" cy="982600"/>
            </a:xfrm>
            <a:solidFill>
              <a:srgbClr val="FFFFFF"/>
            </a:solidFill>
          </p:grpSpPr>
          <p:sp>
            <p:nvSpPr>
              <p:cNvPr id="807" name="Rectangle 806"/>
              <p:cNvSpPr/>
              <p:nvPr/>
            </p:nvSpPr>
            <p:spPr>
              <a:xfrm>
                <a:off x="6339415" y="4003940"/>
                <a:ext cx="1532110" cy="461665"/>
              </a:xfrm>
              <a:prstGeom prst="rect">
                <a:avLst/>
              </a:prstGeom>
              <a:noFill/>
              <a:ln w="3175">
                <a:noFill/>
                <a:prstDash val="sysDot"/>
                <a:miter lim="800000"/>
                <a:headEnd/>
                <a:tailEnd type="oval" w="lg" len="lg"/>
              </a:ln>
            </p:spPr>
            <p:txBody>
              <a:bodyPr wrap="square" lIns="45720" tIns="45720" rIns="4572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Two-factor authentication with biometrics</a:t>
                </a:r>
              </a:p>
            </p:txBody>
          </p:sp>
          <p:sp>
            <p:nvSpPr>
              <p:cNvPr id="808" name="Freeform 164"/>
              <p:cNvSpPr>
                <a:spLocks noEditPoints="1"/>
              </p:cNvSpPr>
              <p:nvPr/>
            </p:nvSpPr>
            <p:spPr bwMode="black">
              <a:xfrm>
                <a:off x="6961154" y="3483005"/>
                <a:ext cx="324259" cy="403181"/>
              </a:xfrm>
              <a:custGeom>
                <a:avLst/>
                <a:gdLst>
                  <a:gd name="T0" fmla="*/ 346370 w 288"/>
                  <a:gd name="T1" fmla="*/ 585015 h 399"/>
                  <a:gd name="T2" fmla="*/ 304053 w 288"/>
                  <a:gd name="T3" fmla="*/ 548941 h 399"/>
                  <a:gd name="T4" fmla="*/ 214718 w 288"/>
                  <a:gd name="T5" fmla="*/ 235261 h 399"/>
                  <a:gd name="T6" fmla="*/ 258602 w 288"/>
                  <a:gd name="T7" fmla="*/ 624225 h 399"/>
                  <a:gd name="T8" fmla="*/ 147325 w 288"/>
                  <a:gd name="T9" fmla="*/ 509731 h 399"/>
                  <a:gd name="T10" fmla="*/ 300919 w 288"/>
                  <a:gd name="T11" fmla="*/ 421901 h 399"/>
                  <a:gd name="T12" fmla="*/ 349504 w 288"/>
                  <a:gd name="T13" fmla="*/ 581878 h 399"/>
                  <a:gd name="T14" fmla="*/ 211583 w 288"/>
                  <a:gd name="T15" fmla="*/ 266629 h 399"/>
                  <a:gd name="T16" fmla="*/ 280544 w 288"/>
                  <a:gd name="T17" fmla="*/ 619519 h 399"/>
                  <a:gd name="T18" fmla="*/ 211583 w 288"/>
                  <a:gd name="T19" fmla="*/ 508163 h 399"/>
                  <a:gd name="T20" fmla="*/ 241362 w 288"/>
                  <a:gd name="T21" fmla="*/ 483068 h 399"/>
                  <a:gd name="T22" fmla="*/ 325995 w 288"/>
                  <a:gd name="T23" fmla="*/ 599130 h 399"/>
                  <a:gd name="T24" fmla="*/ 133219 w 288"/>
                  <a:gd name="T25" fmla="*/ 595993 h 399"/>
                  <a:gd name="T26" fmla="*/ 224122 w 288"/>
                  <a:gd name="T27" fmla="*/ 128609 h 399"/>
                  <a:gd name="T28" fmla="*/ 357341 w 288"/>
                  <a:gd name="T29" fmla="*/ 451700 h 399"/>
                  <a:gd name="T30" fmla="*/ 396523 w 288"/>
                  <a:gd name="T31" fmla="*/ 533257 h 399"/>
                  <a:gd name="T32" fmla="*/ 387119 w 288"/>
                  <a:gd name="T33" fmla="*/ 365438 h 399"/>
                  <a:gd name="T34" fmla="*/ 31346 w 288"/>
                  <a:gd name="T35" fmla="*/ 412490 h 399"/>
                  <a:gd name="T36" fmla="*/ 133219 w 288"/>
                  <a:gd name="T37" fmla="*/ 595993 h 399"/>
                  <a:gd name="T38" fmla="*/ 343235 w 288"/>
                  <a:gd name="T39" fmla="*/ 379554 h 399"/>
                  <a:gd name="T40" fmla="*/ 87768 w 288"/>
                  <a:gd name="T41" fmla="*/ 478363 h 399"/>
                  <a:gd name="T42" fmla="*/ 202180 w 288"/>
                  <a:gd name="T43" fmla="*/ 622656 h 399"/>
                  <a:gd name="T44" fmla="*/ 214718 w 288"/>
                  <a:gd name="T45" fmla="*/ 180366 h 399"/>
                  <a:gd name="T46" fmla="*/ 329130 w 288"/>
                  <a:gd name="T47" fmla="*/ 523847 h 399"/>
                  <a:gd name="T48" fmla="*/ 374581 w 288"/>
                  <a:gd name="T49" fmla="*/ 559920 h 399"/>
                  <a:gd name="T50" fmla="*/ 0 w 288"/>
                  <a:gd name="T51" fmla="*/ 316818 h 399"/>
                  <a:gd name="T52" fmla="*/ 225689 w 288"/>
                  <a:gd name="T53" fmla="*/ 79989 h 399"/>
                  <a:gd name="T54" fmla="*/ 394956 w 288"/>
                  <a:gd name="T55" fmla="*/ 467384 h 399"/>
                  <a:gd name="T56" fmla="*/ 416898 w 288"/>
                  <a:gd name="T57" fmla="*/ 501889 h 399"/>
                  <a:gd name="T58" fmla="*/ 434138 w 288"/>
                  <a:gd name="T59" fmla="*/ 346617 h 399"/>
                  <a:gd name="T60" fmla="*/ 4702 w 288"/>
                  <a:gd name="T61" fmla="*/ 254081 h 399"/>
                  <a:gd name="T62" fmla="*/ 0 w 288"/>
                  <a:gd name="T63" fmla="*/ 316818 h 399"/>
                  <a:gd name="T64" fmla="*/ 227256 w 288"/>
                  <a:gd name="T65" fmla="*/ 0 h 399"/>
                  <a:gd name="T66" fmla="*/ 225689 w 288"/>
                  <a:gd name="T67" fmla="*/ 28231 h 399"/>
                  <a:gd name="T68" fmla="*/ 222554 w 288"/>
                  <a:gd name="T69" fmla="*/ 483068 h 399"/>
                  <a:gd name="T70" fmla="*/ 214718 w 288"/>
                  <a:gd name="T71" fmla="*/ 315249 h 399"/>
                  <a:gd name="T72" fmla="*/ 203747 w 288"/>
                  <a:gd name="T73" fmla="*/ 326228 h 399"/>
                  <a:gd name="T74" fmla="*/ 222554 w 288"/>
                  <a:gd name="T75" fmla="*/ 483068 h 39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grpFill/>
              <a:ln w="6350">
                <a:noFill/>
                <a:round/>
                <a:headEnd/>
                <a:tailEnd/>
              </a:ln>
            </p:spPr>
            <p:txBody>
              <a:bodyPr lIns="82305" tIns="41153" rIns="82305" bIns="41153"/>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Light"/>
                  <a:ea typeface="+mn-ea"/>
                  <a:cs typeface="+mn-cs"/>
                </a:endParaRPr>
              </a:p>
            </p:txBody>
          </p:sp>
        </p:grpSp>
        <p:grpSp>
          <p:nvGrpSpPr>
            <p:cNvPr id="596" name="Group 595"/>
            <p:cNvGrpSpPr/>
            <p:nvPr/>
          </p:nvGrpSpPr>
          <p:grpSpPr>
            <a:xfrm>
              <a:off x="6495581" y="2614461"/>
              <a:ext cx="1364752" cy="980225"/>
              <a:chOff x="7091200" y="2345504"/>
              <a:chExt cx="1364752" cy="980225"/>
            </a:xfrm>
            <a:noFill/>
          </p:grpSpPr>
          <p:sp>
            <p:nvSpPr>
              <p:cNvPr id="799" name="Rectangle 798"/>
              <p:cNvSpPr/>
              <p:nvPr/>
            </p:nvSpPr>
            <p:spPr>
              <a:xfrm>
                <a:off x="7091200" y="2864064"/>
                <a:ext cx="1364752" cy="461665"/>
              </a:xfrm>
              <a:prstGeom prst="rect">
                <a:avLst/>
              </a:prstGeom>
              <a:grpFill/>
              <a:ln w="3175">
                <a:noFill/>
                <a:prstDash val="sysDot"/>
                <a:miter lim="800000"/>
                <a:headEnd/>
                <a:tailEnd type="oval" w="lg" len="lg"/>
              </a:ln>
            </p:spPr>
            <p:txBody>
              <a:bodyPr wrap="square" lIns="45720" tIns="45720" rIns="4572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24x7x365</a:t>
                </a:r>
                <a:b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security operations</a:t>
                </a:r>
              </a:p>
            </p:txBody>
          </p:sp>
          <p:grpSp>
            <p:nvGrpSpPr>
              <p:cNvPr id="800" name="Group 799"/>
              <p:cNvGrpSpPr/>
              <p:nvPr/>
            </p:nvGrpSpPr>
            <p:grpSpPr>
              <a:xfrm>
                <a:off x="7554120" y="2345504"/>
                <a:ext cx="438912" cy="441699"/>
                <a:chOff x="1000760" y="1482811"/>
                <a:chExt cx="2076072" cy="2076072"/>
              </a:xfrm>
              <a:grpFill/>
            </p:grpSpPr>
            <p:sp>
              <p:nvSpPr>
                <p:cNvPr id="801" name="Oval 800"/>
                <p:cNvSpPr/>
                <p:nvPr/>
              </p:nvSpPr>
              <p:spPr bwMode="auto">
                <a:xfrm>
                  <a:off x="1000760" y="1482811"/>
                  <a:ext cx="2076072" cy="2076072"/>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802" name="Oval 801"/>
                <p:cNvSpPr/>
                <p:nvPr/>
              </p:nvSpPr>
              <p:spPr bwMode="auto">
                <a:xfrm>
                  <a:off x="1179109" y="1661160"/>
                  <a:ext cx="1719374" cy="1719374"/>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803" name="Oval 802"/>
                <p:cNvSpPr/>
                <p:nvPr/>
              </p:nvSpPr>
              <p:spPr bwMode="auto">
                <a:xfrm>
                  <a:off x="2667000" y="244128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804" name="Oval 803"/>
                <p:cNvSpPr/>
                <p:nvPr/>
              </p:nvSpPr>
              <p:spPr bwMode="auto">
                <a:xfrm>
                  <a:off x="1270000" y="243620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805" name="Oval 804"/>
                <p:cNvSpPr/>
                <p:nvPr/>
              </p:nvSpPr>
              <p:spPr bwMode="auto">
                <a:xfrm>
                  <a:off x="1960880" y="31626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806" name="Oval 805"/>
                <p:cNvSpPr/>
                <p:nvPr/>
              </p:nvSpPr>
              <p:spPr bwMode="auto">
                <a:xfrm>
                  <a:off x="1965960" y="1740243"/>
                  <a:ext cx="152400" cy="152400"/>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grpSp>
        </p:grpSp>
        <p:grpSp>
          <p:nvGrpSpPr>
            <p:cNvPr id="597" name="Group 596"/>
            <p:cNvGrpSpPr/>
            <p:nvPr/>
          </p:nvGrpSpPr>
          <p:grpSpPr>
            <a:xfrm>
              <a:off x="8378193" y="2782400"/>
              <a:ext cx="1235957" cy="1036096"/>
              <a:chOff x="9161661" y="2271245"/>
              <a:chExt cx="1235957" cy="1036096"/>
            </a:xfrm>
          </p:grpSpPr>
          <p:sp>
            <p:nvSpPr>
              <p:cNvPr id="724" name="Rectangle 723"/>
              <p:cNvSpPr/>
              <p:nvPr/>
            </p:nvSpPr>
            <p:spPr>
              <a:xfrm>
                <a:off x="9161661" y="2845676"/>
                <a:ext cx="1235957"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5720" tIns="45720" rIns="45720" bIns="4572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Verified single-person entry</a:t>
                </a:r>
              </a:p>
            </p:txBody>
          </p:sp>
          <p:sp>
            <p:nvSpPr>
              <p:cNvPr id="798" name="Freeform: Shape 499"/>
              <p:cNvSpPr/>
              <p:nvPr/>
            </p:nvSpPr>
            <p:spPr bwMode="auto">
              <a:xfrm>
                <a:off x="9657597" y="2271245"/>
                <a:ext cx="217161" cy="534865"/>
              </a:xfrm>
              <a:custGeom>
                <a:avLst/>
                <a:gdLst>
                  <a:gd name="connsiteX0" fmla="*/ 341027 w 727774"/>
                  <a:gd name="connsiteY0" fmla="*/ 272730 h 1555223"/>
                  <a:gd name="connsiteX1" fmla="*/ 528670 w 727774"/>
                  <a:gd name="connsiteY1" fmla="*/ 293596 h 1555223"/>
                  <a:gd name="connsiteX2" fmla="*/ 528669 w 727774"/>
                  <a:gd name="connsiteY2" fmla="*/ 295029 h 1555223"/>
                  <a:gd name="connsiteX3" fmla="*/ 534517 w 727774"/>
                  <a:gd name="connsiteY3" fmla="*/ 294511 h 1555223"/>
                  <a:gd name="connsiteX4" fmla="*/ 586157 w 727774"/>
                  <a:gd name="connsiteY4" fmla="*/ 337807 h 1555223"/>
                  <a:gd name="connsiteX5" fmla="*/ 725253 w 727774"/>
                  <a:gd name="connsiteY5" fmla="*/ 807852 h 1555223"/>
                  <a:gd name="connsiteX6" fmla="*/ 684096 w 727774"/>
                  <a:gd name="connsiteY6" fmla="*/ 883604 h 1555223"/>
                  <a:gd name="connsiteX7" fmla="*/ 608345 w 727774"/>
                  <a:gd name="connsiteY7" fmla="*/ 842448 h 1555223"/>
                  <a:gd name="connsiteX8" fmla="*/ 528512 w 727774"/>
                  <a:gd name="connsiteY8" fmla="*/ 572670 h 1555223"/>
                  <a:gd name="connsiteX9" fmla="*/ 528511 w 727774"/>
                  <a:gd name="connsiteY9" fmla="*/ 1481246 h 1555223"/>
                  <a:gd name="connsiteX10" fmla="*/ 453049 w 727774"/>
                  <a:gd name="connsiteY10" fmla="*/ 1555223 h 1555223"/>
                  <a:gd name="connsiteX11" fmla="*/ 377588 w 727774"/>
                  <a:gd name="connsiteY11" fmla="*/ 1481247 h 1555223"/>
                  <a:gd name="connsiteX12" fmla="*/ 377589 w 727774"/>
                  <a:gd name="connsiteY12" fmla="*/ 908669 h 1555223"/>
                  <a:gd name="connsiteX13" fmla="*/ 347996 w 727774"/>
                  <a:gd name="connsiteY13" fmla="*/ 908669 h 1555223"/>
                  <a:gd name="connsiteX14" fmla="*/ 347996 w 727774"/>
                  <a:gd name="connsiteY14" fmla="*/ 1481247 h 1555223"/>
                  <a:gd name="connsiteX15" fmla="*/ 272533 w 727774"/>
                  <a:gd name="connsiteY15" fmla="*/ 1555222 h 1555223"/>
                  <a:gd name="connsiteX16" fmla="*/ 197073 w 727774"/>
                  <a:gd name="connsiteY16" fmla="*/ 1481247 h 1555223"/>
                  <a:gd name="connsiteX17" fmla="*/ 197073 w 727774"/>
                  <a:gd name="connsiteY17" fmla="*/ 1300374 h 1555223"/>
                  <a:gd name="connsiteX18" fmla="*/ 197073 w 727774"/>
                  <a:gd name="connsiteY18" fmla="*/ 1236839 h 1555223"/>
                  <a:gd name="connsiteX19" fmla="*/ 197199 w 727774"/>
                  <a:gd name="connsiteY19" fmla="*/ 1236839 h 1555223"/>
                  <a:gd name="connsiteX20" fmla="*/ 197199 w 727774"/>
                  <a:gd name="connsiteY20" fmla="*/ 579645 h 1555223"/>
                  <a:gd name="connsiteX21" fmla="*/ 119430 w 727774"/>
                  <a:gd name="connsiteY21" fmla="*/ 842448 h 1555223"/>
                  <a:gd name="connsiteX22" fmla="*/ 43678 w 727774"/>
                  <a:gd name="connsiteY22" fmla="*/ 883604 h 1555223"/>
                  <a:gd name="connsiteX23" fmla="*/ 2521 w 727774"/>
                  <a:gd name="connsiteY23" fmla="*/ 807852 h 1555223"/>
                  <a:gd name="connsiteX24" fmla="*/ 141618 w 727774"/>
                  <a:gd name="connsiteY24" fmla="*/ 337807 h 1555223"/>
                  <a:gd name="connsiteX25" fmla="*/ 193258 w 727774"/>
                  <a:gd name="connsiteY25" fmla="*/ 294511 h 1555223"/>
                  <a:gd name="connsiteX26" fmla="*/ 197199 w 727774"/>
                  <a:gd name="connsiteY26" fmla="*/ 294861 h 1555223"/>
                  <a:gd name="connsiteX27" fmla="*/ 197199 w 727774"/>
                  <a:gd name="connsiteY27" fmla="*/ 293772 h 1555223"/>
                  <a:gd name="connsiteX28" fmla="*/ 341027 w 727774"/>
                  <a:gd name="connsiteY28" fmla="*/ 272730 h 1555223"/>
                  <a:gd name="connsiteX29" fmla="*/ 363419 w 727774"/>
                  <a:gd name="connsiteY29" fmla="*/ 0 h 1555223"/>
                  <a:gd name="connsiteX30" fmla="*/ 491195 w 727774"/>
                  <a:gd name="connsiteY30" fmla="*/ 128089 h 1555223"/>
                  <a:gd name="connsiteX31" fmla="*/ 363419 w 727774"/>
                  <a:gd name="connsiteY31" fmla="*/ 256176 h 1555223"/>
                  <a:gd name="connsiteX32" fmla="*/ 235642 w 727774"/>
                  <a:gd name="connsiteY32" fmla="*/ 128089 h 1555223"/>
                  <a:gd name="connsiteX33" fmla="*/ 363419 w 727774"/>
                  <a:gd name="connsiteY33" fmla="*/ 0 h 155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27774" h="1555223">
                    <a:moveTo>
                      <a:pt x="341027" y="272730"/>
                    </a:moveTo>
                    <a:cubicBezTo>
                      <a:pt x="397859" y="270795"/>
                      <a:pt x="461994" y="275845"/>
                      <a:pt x="528670" y="293596"/>
                    </a:cubicBezTo>
                    <a:lnTo>
                      <a:pt x="528669" y="295029"/>
                    </a:lnTo>
                    <a:lnTo>
                      <a:pt x="534517" y="294511"/>
                    </a:lnTo>
                    <a:cubicBezTo>
                      <a:pt x="558123" y="297176"/>
                      <a:pt x="578992" y="313595"/>
                      <a:pt x="586157" y="337807"/>
                    </a:cubicBezTo>
                    <a:lnTo>
                      <a:pt x="725253" y="807852"/>
                    </a:lnTo>
                    <a:cubicBezTo>
                      <a:pt x="734806" y="840136"/>
                      <a:pt x="716380" y="874051"/>
                      <a:pt x="684096" y="883604"/>
                    </a:cubicBezTo>
                    <a:cubicBezTo>
                      <a:pt x="651813" y="893157"/>
                      <a:pt x="617898" y="874731"/>
                      <a:pt x="608345" y="842448"/>
                    </a:cubicBezTo>
                    <a:lnTo>
                      <a:pt x="528512" y="572670"/>
                    </a:lnTo>
                    <a:lnTo>
                      <a:pt x="528511" y="1481246"/>
                    </a:lnTo>
                    <a:cubicBezTo>
                      <a:pt x="528512" y="1522673"/>
                      <a:pt x="494480" y="1555222"/>
                      <a:pt x="453049" y="1555223"/>
                    </a:cubicBezTo>
                    <a:cubicBezTo>
                      <a:pt x="411620" y="1555222"/>
                      <a:pt x="377588" y="1522673"/>
                      <a:pt x="377588" y="1481247"/>
                    </a:cubicBezTo>
                    <a:lnTo>
                      <a:pt x="377589" y="908669"/>
                    </a:lnTo>
                    <a:lnTo>
                      <a:pt x="347996" y="908669"/>
                    </a:lnTo>
                    <a:lnTo>
                      <a:pt x="347996" y="1481247"/>
                    </a:lnTo>
                    <a:cubicBezTo>
                      <a:pt x="347996" y="1522674"/>
                      <a:pt x="313963" y="1555222"/>
                      <a:pt x="272533" y="1555222"/>
                    </a:cubicBezTo>
                    <a:cubicBezTo>
                      <a:pt x="231105" y="1555222"/>
                      <a:pt x="197073" y="1522674"/>
                      <a:pt x="197073" y="1481247"/>
                    </a:cubicBezTo>
                    <a:lnTo>
                      <a:pt x="197073" y="1300374"/>
                    </a:lnTo>
                    <a:lnTo>
                      <a:pt x="197073" y="1236839"/>
                    </a:lnTo>
                    <a:lnTo>
                      <a:pt x="197199" y="1236839"/>
                    </a:lnTo>
                    <a:lnTo>
                      <a:pt x="197199" y="579645"/>
                    </a:lnTo>
                    <a:lnTo>
                      <a:pt x="119430" y="842448"/>
                    </a:lnTo>
                    <a:cubicBezTo>
                      <a:pt x="109877" y="874731"/>
                      <a:pt x="75961" y="893158"/>
                      <a:pt x="43678" y="883604"/>
                    </a:cubicBezTo>
                    <a:cubicBezTo>
                      <a:pt x="11395" y="874051"/>
                      <a:pt x="-7032" y="840135"/>
                      <a:pt x="2521" y="807852"/>
                    </a:cubicBezTo>
                    <a:lnTo>
                      <a:pt x="141618" y="337807"/>
                    </a:lnTo>
                    <a:cubicBezTo>
                      <a:pt x="148783" y="313595"/>
                      <a:pt x="169652" y="297177"/>
                      <a:pt x="193258" y="294511"/>
                    </a:cubicBezTo>
                    <a:lnTo>
                      <a:pt x="197199" y="294861"/>
                    </a:lnTo>
                    <a:lnTo>
                      <a:pt x="197199" y="293772"/>
                    </a:lnTo>
                    <a:cubicBezTo>
                      <a:pt x="234664" y="283582"/>
                      <a:pt x="284194" y="274663"/>
                      <a:pt x="341027" y="272730"/>
                    </a:cubicBezTo>
                    <a:close/>
                    <a:moveTo>
                      <a:pt x="363419" y="0"/>
                    </a:moveTo>
                    <a:cubicBezTo>
                      <a:pt x="433986" y="0"/>
                      <a:pt x="491194" y="57347"/>
                      <a:pt x="491195" y="128089"/>
                    </a:cubicBezTo>
                    <a:cubicBezTo>
                      <a:pt x="491194" y="198829"/>
                      <a:pt x="433986" y="256176"/>
                      <a:pt x="363419" y="256176"/>
                    </a:cubicBezTo>
                    <a:cubicBezTo>
                      <a:pt x="292850" y="256176"/>
                      <a:pt x="235642" y="198829"/>
                      <a:pt x="235642" y="128089"/>
                    </a:cubicBezTo>
                    <a:cubicBezTo>
                      <a:pt x="235642" y="57347"/>
                      <a:pt x="292850" y="0"/>
                      <a:pt x="363419" y="0"/>
                    </a:cubicBezTo>
                    <a:close/>
                  </a:path>
                </a:pathLst>
              </a:cu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grpSp>
      </p:grpSp>
      <p:grpSp>
        <p:nvGrpSpPr>
          <p:cNvPr id="809" name="Group 808"/>
          <p:cNvGrpSpPr/>
          <p:nvPr/>
        </p:nvGrpSpPr>
        <p:grpSpPr>
          <a:xfrm>
            <a:off x="8477531" y="3414741"/>
            <a:ext cx="3611140" cy="2999193"/>
            <a:chOff x="8477531" y="3414741"/>
            <a:chExt cx="3611140" cy="2999193"/>
          </a:xfrm>
        </p:grpSpPr>
        <p:grpSp>
          <p:nvGrpSpPr>
            <p:cNvPr id="810" name="Group 809"/>
            <p:cNvGrpSpPr/>
            <p:nvPr/>
          </p:nvGrpSpPr>
          <p:grpSpPr>
            <a:xfrm>
              <a:off x="8477531" y="3414741"/>
              <a:ext cx="3611140" cy="2999193"/>
              <a:chOff x="8477531" y="3414741"/>
              <a:chExt cx="3611140" cy="2999193"/>
            </a:xfrm>
          </p:grpSpPr>
          <p:sp>
            <p:nvSpPr>
              <p:cNvPr id="812" name="Rectangle 811"/>
              <p:cNvSpPr/>
              <p:nvPr/>
            </p:nvSpPr>
            <p:spPr>
              <a:xfrm>
                <a:off x="8477531" y="5820258"/>
                <a:ext cx="1880908" cy="593676"/>
              </a:xfrm>
              <a:prstGeom prst="rect">
                <a:avLst/>
              </a:prstGeom>
              <a:noFill/>
            </p:spPr>
            <p:txBody>
              <a:bodyPr wrap="square" anchor="ctr">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IN" sz="1800"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SERVER ENVIRONMENT</a:t>
                </a:r>
              </a:p>
            </p:txBody>
          </p:sp>
          <p:grpSp>
            <p:nvGrpSpPr>
              <p:cNvPr id="813" name="Group 812"/>
              <p:cNvGrpSpPr/>
              <p:nvPr/>
            </p:nvGrpSpPr>
            <p:grpSpPr>
              <a:xfrm>
                <a:off x="10765213" y="5170410"/>
                <a:ext cx="1323458" cy="980213"/>
                <a:chOff x="9192260" y="3875424"/>
                <a:chExt cx="1323458" cy="980213"/>
              </a:xfrm>
            </p:grpSpPr>
            <p:sp>
              <p:nvSpPr>
                <p:cNvPr id="822" name="Rectangle 821"/>
                <p:cNvSpPr/>
                <p:nvPr/>
              </p:nvSpPr>
              <p:spPr>
                <a:xfrm>
                  <a:off x="9192260" y="4393972"/>
                  <a:ext cx="1323458"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5720" tIns="45720" rIns="45720" bIns="4572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Employee and contractor vetting</a:t>
                  </a:r>
                </a:p>
              </p:txBody>
            </p:sp>
            <p:sp>
              <p:nvSpPr>
                <p:cNvPr id="823" name="Rounded Rectangle 27"/>
                <p:cNvSpPr>
                  <a:spLocks noChangeAspect="1"/>
                </p:cNvSpPr>
                <p:nvPr/>
              </p:nvSpPr>
              <p:spPr>
                <a:xfrm>
                  <a:off x="9707999" y="3875424"/>
                  <a:ext cx="291980" cy="459980"/>
                </a:xfrm>
                <a:custGeom>
                  <a:avLst/>
                  <a:gdLst/>
                  <a:ahLst/>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71675" y="2789788"/>
                      </a:lnTo>
                      <a:lnTo>
                        <a:pt x="360045" y="2789788"/>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close/>
                    </a:path>
                  </a:pathLst>
                </a:custGeom>
                <a:noFill/>
                <a:ln w="9525" cap="flat" cmpd="sng" algn="ctr">
                  <a:solidFill>
                    <a:srgbClr val="FFFFFF"/>
                  </a:solidFill>
                  <a:prstDash val="solid"/>
                </a:ln>
                <a:effectLst/>
              </p:spPr>
              <p:txBody>
                <a:bodyPr tIns="91440" bIns="91440" anchor="b"/>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Light"/>
                    <a:ea typeface="+mn-ea"/>
                    <a:cs typeface="+mn-cs"/>
                  </a:endParaRPr>
                </a:p>
              </p:txBody>
            </p:sp>
          </p:grpSp>
          <p:grpSp>
            <p:nvGrpSpPr>
              <p:cNvPr id="814" name="Group 813"/>
              <p:cNvGrpSpPr/>
              <p:nvPr/>
            </p:nvGrpSpPr>
            <p:grpSpPr>
              <a:xfrm>
                <a:off x="9105880" y="4363903"/>
                <a:ext cx="1983952" cy="865314"/>
                <a:chOff x="9939824" y="4927083"/>
                <a:chExt cx="1983952" cy="865314"/>
              </a:xfrm>
              <a:solidFill>
                <a:srgbClr val="FFFFFF"/>
              </a:solidFill>
            </p:grpSpPr>
            <p:sp>
              <p:nvSpPr>
                <p:cNvPr id="818" name="Rectangle 817"/>
                <p:cNvSpPr/>
                <p:nvPr/>
              </p:nvSpPr>
              <p:spPr>
                <a:xfrm>
                  <a:off x="9939824" y="5330732"/>
                  <a:ext cx="1983952" cy="461665"/>
                </a:xfrm>
                <a:prstGeom prst="rect">
                  <a:avLst/>
                </a:prstGeom>
                <a:noFill/>
                <a:ln>
                  <a:noFill/>
                </a:ln>
                <a:extLst>
                  <a:ext uri="{91240B29-F687-4F45-9708-019B960494DF}">
                    <a14:hiddenLine xmlns:a14="http://schemas.microsoft.com/office/drawing/2010/main" w="3175">
                      <a:solidFill>
                        <a:srgbClr val="000000"/>
                      </a:solidFill>
                      <a:prstDash val="sysDot"/>
                      <a:miter lim="800000"/>
                      <a:headEnd/>
                      <a:tailEnd type="oval" w="lg" len="lg"/>
                    </a14:hiddenLine>
                  </a:ext>
                </a:extLst>
              </p:spPr>
              <p:txBody>
                <a:bodyPr wrap="square" lIns="45720" tIns="45720" rIns="45720" bIns="4572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Inability to identify location of specific customer data</a:t>
                  </a:r>
                </a:p>
              </p:txBody>
            </p:sp>
            <p:grpSp>
              <p:nvGrpSpPr>
                <p:cNvPr id="819" name="Group 818"/>
                <p:cNvGrpSpPr/>
                <p:nvPr/>
              </p:nvGrpSpPr>
              <p:grpSpPr>
                <a:xfrm>
                  <a:off x="10661904" y="4927083"/>
                  <a:ext cx="539793" cy="368084"/>
                  <a:chOff x="2852057" y="1015999"/>
                  <a:chExt cx="6053817" cy="4308476"/>
                </a:xfrm>
                <a:grpFill/>
              </p:grpSpPr>
              <p:sp>
                <p:nvSpPr>
                  <p:cNvPr id="820" name="Freeform 286"/>
                  <p:cNvSpPr/>
                  <p:nvPr/>
                </p:nvSpPr>
                <p:spPr>
                  <a:xfrm>
                    <a:off x="3367314" y="1015999"/>
                    <a:ext cx="5021943" cy="3611880"/>
                  </a:xfrm>
                  <a:custGeom>
                    <a:avLst/>
                    <a:gdLst>
                      <a:gd name="connsiteX0" fmla="*/ 446584 w 5021943"/>
                      <a:gd name="connsiteY0" fmla="*/ 352044 h 3611880"/>
                      <a:gd name="connsiteX1" fmla="*/ 330127 w 5021943"/>
                      <a:gd name="connsiteY1" fmla="*/ 468501 h 3611880"/>
                      <a:gd name="connsiteX2" fmla="*/ 330127 w 5021943"/>
                      <a:gd name="connsiteY2" fmla="*/ 3143379 h 3611880"/>
                      <a:gd name="connsiteX3" fmla="*/ 446584 w 5021943"/>
                      <a:gd name="connsiteY3" fmla="*/ 3259836 h 3611880"/>
                      <a:gd name="connsiteX4" fmla="*/ 4575358 w 5021943"/>
                      <a:gd name="connsiteY4" fmla="*/ 3259836 h 3611880"/>
                      <a:gd name="connsiteX5" fmla="*/ 4691815 w 5021943"/>
                      <a:gd name="connsiteY5" fmla="*/ 3143379 h 3611880"/>
                      <a:gd name="connsiteX6" fmla="*/ 4691815 w 5021943"/>
                      <a:gd name="connsiteY6" fmla="*/ 468501 h 3611880"/>
                      <a:gd name="connsiteX7" fmla="*/ 4575358 w 5021943"/>
                      <a:gd name="connsiteY7" fmla="*/ 352044 h 3611880"/>
                      <a:gd name="connsiteX8" fmla="*/ 327706 w 5021943"/>
                      <a:gd name="connsiteY8" fmla="*/ 0 h 3611880"/>
                      <a:gd name="connsiteX9" fmla="*/ 4694237 w 5021943"/>
                      <a:gd name="connsiteY9" fmla="*/ 0 h 3611880"/>
                      <a:gd name="connsiteX10" fmla="*/ 5021943 w 5021943"/>
                      <a:gd name="connsiteY10" fmla="*/ 327706 h 3611880"/>
                      <a:gd name="connsiteX11" fmla="*/ 5021943 w 5021943"/>
                      <a:gd name="connsiteY11" fmla="*/ 3284174 h 3611880"/>
                      <a:gd name="connsiteX12" fmla="*/ 4694237 w 5021943"/>
                      <a:gd name="connsiteY12" fmla="*/ 3611880 h 3611880"/>
                      <a:gd name="connsiteX13" fmla="*/ 327706 w 5021943"/>
                      <a:gd name="connsiteY13" fmla="*/ 3611880 h 3611880"/>
                      <a:gd name="connsiteX14" fmla="*/ 0 w 5021943"/>
                      <a:gd name="connsiteY14" fmla="*/ 3284174 h 3611880"/>
                      <a:gd name="connsiteX15" fmla="*/ 0 w 5021943"/>
                      <a:gd name="connsiteY15" fmla="*/ 327706 h 3611880"/>
                      <a:gd name="connsiteX16" fmla="*/ 327706 w 5021943"/>
                      <a:gd name="connsiteY16" fmla="*/ 0 h 361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1943" h="3611880">
                        <a:moveTo>
                          <a:pt x="446584" y="352044"/>
                        </a:moveTo>
                        <a:cubicBezTo>
                          <a:pt x="382267" y="352044"/>
                          <a:pt x="330127" y="404184"/>
                          <a:pt x="330127" y="468501"/>
                        </a:cubicBezTo>
                        <a:lnTo>
                          <a:pt x="330127" y="3143379"/>
                        </a:lnTo>
                        <a:cubicBezTo>
                          <a:pt x="330127" y="3207696"/>
                          <a:pt x="382267" y="3259836"/>
                          <a:pt x="446584" y="3259836"/>
                        </a:cubicBezTo>
                        <a:lnTo>
                          <a:pt x="4575358" y="3259836"/>
                        </a:lnTo>
                        <a:cubicBezTo>
                          <a:pt x="4639675" y="3259836"/>
                          <a:pt x="4691815" y="3207696"/>
                          <a:pt x="4691815" y="3143379"/>
                        </a:cubicBezTo>
                        <a:lnTo>
                          <a:pt x="4691815" y="468501"/>
                        </a:lnTo>
                        <a:cubicBezTo>
                          <a:pt x="4691815" y="404184"/>
                          <a:pt x="4639675" y="352044"/>
                          <a:pt x="4575358" y="352044"/>
                        </a:cubicBezTo>
                        <a:close/>
                        <a:moveTo>
                          <a:pt x="327706" y="0"/>
                        </a:moveTo>
                        <a:lnTo>
                          <a:pt x="4694237" y="0"/>
                        </a:lnTo>
                        <a:cubicBezTo>
                          <a:pt x="4875224" y="0"/>
                          <a:pt x="5021943" y="146719"/>
                          <a:pt x="5021943" y="327706"/>
                        </a:cubicBezTo>
                        <a:lnTo>
                          <a:pt x="5021943" y="3284174"/>
                        </a:lnTo>
                        <a:cubicBezTo>
                          <a:pt x="5021943" y="3465161"/>
                          <a:pt x="4875224" y="3611880"/>
                          <a:pt x="4694237" y="3611880"/>
                        </a:cubicBezTo>
                        <a:lnTo>
                          <a:pt x="327706" y="3611880"/>
                        </a:lnTo>
                        <a:cubicBezTo>
                          <a:pt x="146719" y="3611880"/>
                          <a:pt x="0" y="3465161"/>
                          <a:pt x="0" y="3284174"/>
                        </a:cubicBezTo>
                        <a:lnTo>
                          <a:pt x="0" y="327706"/>
                        </a:lnTo>
                        <a:cubicBezTo>
                          <a:pt x="0" y="146719"/>
                          <a:pt x="146719" y="0"/>
                          <a:pt x="327706" y="0"/>
                        </a:cubicBezTo>
                        <a:close/>
                      </a:path>
                    </a:pathLst>
                  </a:custGeom>
                  <a:noFill/>
                  <a:ln w="952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21" name="Freeform 287"/>
                  <p:cNvSpPr/>
                  <p:nvPr/>
                </p:nvSpPr>
                <p:spPr>
                  <a:xfrm>
                    <a:off x="2852057" y="4887459"/>
                    <a:ext cx="6053817" cy="437016"/>
                  </a:xfrm>
                  <a:custGeom>
                    <a:avLst/>
                    <a:gdLst>
                      <a:gd name="connsiteX0" fmla="*/ 2880278 w 6053817"/>
                      <a:gd name="connsiteY0" fmla="*/ 113679 h 437016"/>
                      <a:gd name="connsiteX1" fmla="*/ 2783686 w 6053817"/>
                      <a:gd name="connsiteY1" fmla="*/ 177705 h 437016"/>
                      <a:gd name="connsiteX2" fmla="*/ 2775448 w 6053817"/>
                      <a:gd name="connsiteY2" fmla="*/ 218509 h 437016"/>
                      <a:gd name="connsiteX3" fmla="*/ 2775448 w 6053817"/>
                      <a:gd name="connsiteY3" fmla="*/ 218508 h 437016"/>
                      <a:gd name="connsiteX4" fmla="*/ 2775448 w 6053817"/>
                      <a:gd name="connsiteY4" fmla="*/ 218509 h 437016"/>
                      <a:gd name="connsiteX5" fmla="*/ 2775448 w 6053817"/>
                      <a:gd name="connsiteY5" fmla="*/ 218509 h 437016"/>
                      <a:gd name="connsiteX6" fmla="*/ 2783686 w 6053817"/>
                      <a:gd name="connsiteY6" fmla="*/ 259313 h 437016"/>
                      <a:gd name="connsiteX7" fmla="*/ 2880278 w 6053817"/>
                      <a:gd name="connsiteY7" fmla="*/ 323338 h 437016"/>
                      <a:gd name="connsiteX8" fmla="*/ 3173538 w 6053817"/>
                      <a:gd name="connsiteY8" fmla="*/ 323339 h 437016"/>
                      <a:gd name="connsiteX9" fmla="*/ 3278368 w 6053817"/>
                      <a:gd name="connsiteY9" fmla="*/ 218509 h 437016"/>
                      <a:gd name="connsiteX10" fmla="*/ 3278369 w 6053817"/>
                      <a:gd name="connsiteY10" fmla="*/ 218509 h 437016"/>
                      <a:gd name="connsiteX11" fmla="*/ 3173539 w 6053817"/>
                      <a:gd name="connsiteY11" fmla="*/ 113679 h 437016"/>
                      <a:gd name="connsiteX12" fmla="*/ 0 w 6053817"/>
                      <a:gd name="connsiteY12" fmla="*/ 0 h 437016"/>
                      <a:gd name="connsiteX13" fmla="*/ 6053817 w 6053817"/>
                      <a:gd name="connsiteY13" fmla="*/ 0 h 437016"/>
                      <a:gd name="connsiteX14" fmla="*/ 6053817 w 6053817"/>
                      <a:gd name="connsiteY14" fmla="*/ 437016 h 437016"/>
                      <a:gd name="connsiteX15" fmla="*/ 0 w 6053817"/>
                      <a:gd name="connsiteY15" fmla="*/ 437016 h 437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53817" h="437016">
                        <a:moveTo>
                          <a:pt x="2880278" y="113679"/>
                        </a:moveTo>
                        <a:cubicBezTo>
                          <a:pt x="2836856" y="113679"/>
                          <a:pt x="2799600" y="140080"/>
                          <a:pt x="2783686" y="177705"/>
                        </a:cubicBezTo>
                        <a:lnTo>
                          <a:pt x="2775448" y="218509"/>
                        </a:lnTo>
                        <a:lnTo>
                          <a:pt x="2775448" y="218508"/>
                        </a:lnTo>
                        <a:lnTo>
                          <a:pt x="2775448" y="218509"/>
                        </a:lnTo>
                        <a:lnTo>
                          <a:pt x="2775448" y="218509"/>
                        </a:lnTo>
                        <a:lnTo>
                          <a:pt x="2783686" y="259313"/>
                        </a:lnTo>
                        <a:cubicBezTo>
                          <a:pt x="2799600" y="296938"/>
                          <a:pt x="2836856" y="323338"/>
                          <a:pt x="2880278" y="323338"/>
                        </a:cubicBezTo>
                        <a:lnTo>
                          <a:pt x="3173538" y="323339"/>
                        </a:lnTo>
                        <a:cubicBezTo>
                          <a:pt x="3231434" y="323339"/>
                          <a:pt x="3278368" y="276405"/>
                          <a:pt x="3278368" y="218509"/>
                        </a:cubicBezTo>
                        <a:lnTo>
                          <a:pt x="3278369" y="218509"/>
                        </a:lnTo>
                        <a:cubicBezTo>
                          <a:pt x="3278369" y="160613"/>
                          <a:pt x="3231435" y="113679"/>
                          <a:pt x="3173539" y="113679"/>
                        </a:cubicBezTo>
                        <a:close/>
                        <a:moveTo>
                          <a:pt x="0" y="0"/>
                        </a:moveTo>
                        <a:lnTo>
                          <a:pt x="6053817" y="0"/>
                        </a:lnTo>
                        <a:lnTo>
                          <a:pt x="6053817" y="437016"/>
                        </a:lnTo>
                        <a:lnTo>
                          <a:pt x="0" y="437016"/>
                        </a:lnTo>
                        <a:close/>
                      </a:path>
                    </a:pathLst>
                  </a:custGeom>
                  <a:noFill/>
                  <a:ln w="9525"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815" name="Group 814"/>
              <p:cNvGrpSpPr/>
              <p:nvPr/>
            </p:nvGrpSpPr>
            <p:grpSpPr>
              <a:xfrm>
                <a:off x="10717924" y="3414741"/>
                <a:ext cx="1170552" cy="873090"/>
                <a:chOff x="10960120" y="5854772"/>
                <a:chExt cx="1170552" cy="873090"/>
              </a:xfrm>
            </p:grpSpPr>
            <p:sp>
              <p:nvSpPr>
                <p:cNvPr id="816" name="Rectangle 815"/>
                <p:cNvSpPr/>
                <p:nvPr/>
              </p:nvSpPr>
              <p:spPr>
                <a:xfrm>
                  <a:off x="10960120" y="6266197"/>
                  <a:ext cx="1170552" cy="461665"/>
                </a:xfrm>
                <a:prstGeom prst="rect">
                  <a:avLst/>
                </a:prstGeom>
                <a:noFill/>
                <a:ln w="3175">
                  <a:noFill/>
                  <a:prstDash val="sysDot"/>
                  <a:miter lim="800000"/>
                  <a:headEnd/>
                  <a:tailEnd type="oval" w="lg" len="lg"/>
                </a:ln>
                <a:extLst>
                  <a:ext uri="{909E8E84-426E-40DD-AFC4-6F175D3DCCD1}">
                    <a14:hiddenFill xmlns:a14="http://schemas.microsoft.com/office/drawing/2010/main">
                      <a:solidFill>
                        <a:srgbClr val="FFFFFF"/>
                      </a:solidFill>
                    </a14:hiddenFill>
                  </a:ext>
                </a:extLst>
              </p:spPr>
              <p:txBody>
                <a:bodyPr wrap="square" lIns="45720" tIns="45720" rIns="45720" bIns="4572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Secure destruction bins</a:t>
                  </a:r>
                </a:p>
              </p:txBody>
            </p:sp>
            <p:sp>
              <p:nvSpPr>
                <p:cNvPr id="817" name="Freeform 6"/>
                <p:cNvSpPr>
                  <a:spLocks/>
                </p:cNvSpPr>
                <p:nvPr/>
              </p:nvSpPr>
              <p:spPr bwMode="auto">
                <a:xfrm>
                  <a:off x="11338661" y="5854772"/>
                  <a:ext cx="390320" cy="374922"/>
                </a:xfrm>
                <a:custGeom>
                  <a:avLst/>
                  <a:gdLst>
                    <a:gd name="T0" fmla="*/ 229 w 458"/>
                    <a:gd name="T1" fmla="*/ 1 h 408"/>
                    <a:gd name="T2" fmla="*/ 418 w 458"/>
                    <a:gd name="T3" fmla="*/ 1 h 408"/>
                    <a:gd name="T4" fmla="*/ 440 w 458"/>
                    <a:gd name="T5" fmla="*/ 5 h 408"/>
                    <a:gd name="T6" fmla="*/ 456 w 458"/>
                    <a:gd name="T7" fmla="*/ 33 h 408"/>
                    <a:gd name="T8" fmla="*/ 434 w 458"/>
                    <a:gd name="T9" fmla="*/ 56 h 408"/>
                    <a:gd name="T10" fmla="*/ 421 w 458"/>
                    <a:gd name="T11" fmla="*/ 69 h 408"/>
                    <a:gd name="T12" fmla="*/ 387 w 458"/>
                    <a:gd name="T13" fmla="*/ 276 h 408"/>
                    <a:gd name="T14" fmla="*/ 369 w 458"/>
                    <a:gd name="T15" fmla="*/ 379 h 408"/>
                    <a:gd name="T16" fmla="*/ 335 w 458"/>
                    <a:gd name="T17" fmla="*/ 408 h 408"/>
                    <a:gd name="T18" fmla="*/ 120 w 458"/>
                    <a:gd name="T19" fmla="*/ 408 h 408"/>
                    <a:gd name="T20" fmla="*/ 88 w 458"/>
                    <a:gd name="T21" fmla="*/ 381 h 408"/>
                    <a:gd name="T22" fmla="*/ 59 w 458"/>
                    <a:gd name="T23" fmla="*/ 210 h 408"/>
                    <a:gd name="T24" fmla="*/ 36 w 458"/>
                    <a:gd name="T25" fmla="*/ 67 h 408"/>
                    <a:gd name="T26" fmla="*/ 25 w 458"/>
                    <a:gd name="T27" fmla="*/ 57 h 408"/>
                    <a:gd name="T28" fmla="*/ 0 w 458"/>
                    <a:gd name="T29" fmla="*/ 29 h 408"/>
                    <a:gd name="T30" fmla="*/ 32 w 458"/>
                    <a:gd name="T31" fmla="*/ 1 h 408"/>
                    <a:gd name="T32" fmla="*/ 112 w 458"/>
                    <a:gd name="T33" fmla="*/ 1 h 408"/>
                    <a:gd name="T34" fmla="*/ 229 w 458"/>
                    <a:gd name="T35" fmla="*/ 1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8" h="408">
                      <a:moveTo>
                        <a:pt x="229" y="1"/>
                      </a:moveTo>
                      <a:cubicBezTo>
                        <a:pt x="292" y="1"/>
                        <a:pt x="355" y="1"/>
                        <a:pt x="418" y="1"/>
                      </a:cubicBezTo>
                      <a:cubicBezTo>
                        <a:pt x="426" y="1"/>
                        <a:pt x="433" y="1"/>
                        <a:pt x="440" y="5"/>
                      </a:cubicBezTo>
                      <a:cubicBezTo>
                        <a:pt x="451" y="11"/>
                        <a:pt x="458" y="20"/>
                        <a:pt x="456" y="33"/>
                      </a:cubicBezTo>
                      <a:cubicBezTo>
                        <a:pt x="454" y="45"/>
                        <a:pt x="448" y="55"/>
                        <a:pt x="434" y="56"/>
                      </a:cubicBezTo>
                      <a:cubicBezTo>
                        <a:pt x="426" y="57"/>
                        <a:pt x="422" y="60"/>
                        <a:pt x="421" y="69"/>
                      </a:cubicBezTo>
                      <a:cubicBezTo>
                        <a:pt x="410" y="138"/>
                        <a:pt x="398" y="207"/>
                        <a:pt x="387" y="276"/>
                      </a:cubicBezTo>
                      <a:cubicBezTo>
                        <a:pt x="381" y="310"/>
                        <a:pt x="375" y="345"/>
                        <a:pt x="369" y="379"/>
                      </a:cubicBezTo>
                      <a:cubicBezTo>
                        <a:pt x="365" y="399"/>
                        <a:pt x="355" y="408"/>
                        <a:pt x="335" y="408"/>
                      </a:cubicBezTo>
                      <a:cubicBezTo>
                        <a:pt x="263" y="408"/>
                        <a:pt x="192" y="408"/>
                        <a:pt x="120" y="408"/>
                      </a:cubicBezTo>
                      <a:cubicBezTo>
                        <a:pt x="102" y="408"/>
                        <a:pt x="91" y="399"/>
                        <a:pt x="88" y="381"/>
                      </a:cubicBezTo>
                      <a:cubicBezTo>
                        <a:pt x="78" y="324"/>
                        <a:pt x="68" y="267"/>
                        <a:pt x="59" y="210"/>
                      </a:cubicBezTo>
                      <a:cubicBezTo>
                        <a:pt x="51" y="162"/>
                        <a:pt x="43" y="114"/>
                        <a:pt x="36" y="67"/>
                      </a:cubicBezTo>
                      <a:cubicBezTo>
                        <a:pt x="34" y="60"/>
                        <a:pt x="31" y="58"/>
                        <a:pt x="25" y="57"/>
                      </a:cubicBezTo>
                      <a:cubicBezTo>
                        <a:pt x="10" y="53"/>
                        <a:pt x="0" y="41"/>
                        <a:pt x="0" y="29"/>
                      </a:cubicBezTo>
                      <a:cubicBezTo>
                        <a:pt x="1" y="13"/>
                        <a:pt x="14" y="1"/>
                        <a:pt x="32" y="1"/>
                      </a:cubicBezTo>
                      <a:cubicBezTo>
                        <a:pt x="59" y="0"/>
                        <a:pt x="85" y="1"/>
                        <a:pt x="112" y="1"/>
                      </a:cubicBezTo>
                      <a:cubicBezTo>
                        <a:pt x="151" y="1"/>
                        <a:pt x="190" y="1"/>
                        <a:pt x="229" y="1"/>
                      </a:cubicBezTo>
                      <a:close/>
                    </a:path>
                  </a:pathLst>
                </a:custGeom>
                <a:noFill/>
                <a:ln w="9525">
                  <a:solidFill>
                    <a:srgbClr val="FFFFFF"/>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811" name="Rectangle 74"/>
            <p:cNvSpPr/>
            <p:nvPr/>
          </p:nvSpPr>
          <p:spPr>
            <a:xfrm>
              <a:off x="11191350" y="3474753"/>
              <a:ext cx="200446" cy="224089"/>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noFill/>
            <a:ln w="9525" cap="flat" cmpd="sng" algn="ctr">
              <a:solidFill>
                <a:srgbClr val="FFFFFF"/>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
        <p:nvSpPr>
          <p:cNvPr id="824" name="Title 1"/>
          <p:cNvSpPr>
            <a:spLocks noGrp="1"/>
          </p:cNvSpPr>
          <p:nvPr>
            <p:ph type="title"/>
          </p:nvPr>
        </p:nvSpPr>
        <p:spPr>
          <a:xfrm>
            <a:off x="269240" y="354826"/>
            <a:ext cx="11655840" cy="899665"/>
          </a:xfrm>
        </p:spPr>
        <p:txBody>
          <a:bodyPr/>
          <a:lstStyle/>
          <a:p>
            <a:r>
              <a:rPr lang="en-US" dirty="0">
                <a:solidFill>
                  <a:schemeClr val="bg1"/>
                </a:solidFill>
              </a:rPr>
              <a:t>Datacenter security</a:t>
            </a:r>
          </a:p>
        </p:txBody>
      </p:sp>
      <p:grpSp>
        <p:nvGrpSpPr>
          <p:cNvPr id="2" name="Group 1">
            <a:extLst>
              <a:ext uri="{FF2B5EF4-FFF2-40B4-BE49-F238E27FC236}">
                <a16:creationId xmlns:a16="http://schemas.microsoft.com/office/drawing/2014/main" id="{0F84F4A6-EC2C-40F7-A7CF-64390EC40CE8}"/>
              </a:ext>
            </a:extLst>
          </p:cNvPr>
          <p:cNvGrpSpPr/>
          <p:nvPr/>
        </p:nvGrpSpPr>
        <p:grpSpPr>
          <a:xfrm>
            <a:off x="10220325" y="-1"/>
            <a:ext cx="1971675" cy="1462089"/>
            <a:chOff x="10220325" y="-1"/>
            <a:chExt cx="1971675" cy="1462089"/>
          </a:xfrm>
        </p:grpSpPr>
        <p:sp>
          <p:nvSpPr>
            <p:cNvPr id="825" name="Rectangle 824">
              <a:extLst>
                <a:ext uri="{FF2B5EF4-FFF2-40B4-BE49-F238E27FC236}">
                  <a16:creationId xmlns:a16="http://schemas.microsoft.com/office/drawing/2014/main" id="{B4AC4F65-BC33-491E-8457-579C594F2550}"/>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828" name="Rectangle 827">
              <a:extLst>
                <a:ext uri="{FF2B5EF4-FFF2-40B4-BE49-F238E27FC236}">
                  <a16:creationId xmlns:a16="http://schemas.microsoft.com/office/drawing/2014/main" id="{6DE92672-20EC-4D9C-853E-1F88ABB64940}"/>
                </a:ext>
              </a:extLst>
            </p:cNvPr>
            <p:cNvSpPr/>
            <p:nvPr/>
          </p:nvSpPr>
          <p:spPr bwMode="auto">
            <a:xfrm>
              <a:off x="10591069" y="1105413"/>
              <a:ext cx="1198259" cy="35508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865" name="Rectangle 864">
              <a:extLst>
                <a:ext uri="{FF2B5EF4-FFF2-40B4-BE49-F238E27FC236}">
                  <a16:creationId xmlns:a16="http://schemas.microsoft.com/office/drawing/2014/main" id="{99840271-4AAF-4018-B882-3A3DC08A7252}"/>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867" name="Rectangle 866">
              <a:extLst>
                <a:ext uri="{FF2B5EF4-FFF2-40B4-BE49-F238E27FC236}">
                  <a16:creationId xmlns:a16="http://schemas.microsoft.com/office/drawing/2014/main" id="{B1927C76-F761-410C-9FE9-01F7C39E1292}"/>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a:t>
              </a:r>
              <a:r>
                <a:rPr kumimoji="0" lang="en-US" sz="900" b="0" i="0" u="none" strike="noStrike" kern="1200" spc="0" normalizeH="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 infrastructure</a:t>
              </a:r>
              <a:endPar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68" name="Rectangle 867">
              <a:extLst>
                <a:ext uri="{FF2B5EF4-FFF2-40B4-BE49-F238E27FC236}">
                  <a16:creationId xmlns:a16="http://schemas.microsoft.com/office/drawing/2014/main" id="{C04F511F-FE2F-4CF4-A162-C611BD579443}"/>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869" name="Rectangle 868">
              <a:extLst>
                <a:ext uri="{FF2B5EF4-FFF2-40B4-BE49-F238E27FC236}">
                  <a16:creationId xmlns:a16="http://schemas.microsoft.com/office/drawing/2014/main" id="{BCD51033-4E22-4B1F-B9DB-0DF0BFA7C267}"/>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870" name="Oval 869">
              <a:extLst>
                <a:ext uri="{FF2B5EF4-FFF2-40B4-BE49-F238E27FC236}">
                  <a16:creationId xmlns:a16="http://schemas.microsoft.com/office/drawing/2014/main" id="{FDB6B01C-48AA-4801-B6F9-070CEC4B9EA7}"/>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71" name="Group 870">
              <a:extLst>
                <a:ext uri="{FF2B5EF4-FFF2-40B4-BE49-F238E27FC236}">
                  <a16:creationId xmlns:a16="http://schemas.microsoft.com/office/drawing/2014/main" id="{DD815EEE-72B8-434E-9E44-E415F73ED269}"/>
                </a:ext>
              </a:extLst>
            </p:cNvPr>
            <p:cNvGrpSpPr/>
            <p:nvPr/>
          </p:nvGrpSpPr>
          <p:grpSpPr>
            <a:xfrm>
              <a:off x="10275569" y="585584"/>
              <a:ext cx="270140" cy="270138"/>
              <a:chOff x="10275569" y="585584"/>
              <a:chExt cx="270140" cy="270138"/>
            </a:xfrm>
          </p:grpSpPr>
          <p:grpSp>
            <p:nvGrpSpPr>
              <p:cNvPr id="872" name="Group 871">
                <a:extLst>
                  <a:ext uri="{FF2B5EF4-FFF2-40B4-BE49-F238E27FC236}">
                    <a16:creationId xmlns:a16="http://schemas.microsoft.com/office/drawing/2014/main" id="{0F70B7A0-2E96-444E-BA21-B8D507020BC0}"/>
                  </a:ext>
                </a:extLst>
              </p:cNvPr>
              <p:cNvGrpSpPr/>
              <p:nvPr/>
            </p:nvGrpSpPr>
            <p:grpSpPr>
              <a:xfrm>
                <a:off x="10318223" y="665435"/>
                <a:ext cx="186065" cy="140854"/>
                <a:chOff x="3268663" y="4287838"/>
                <a:chExt cx="4351337" cy="3294062"/>
              </a:xfrm>
              <a:solidFill>
                <a:schemeClr val="bg1"/>
              </a:solidFill>
            </p:grpSpPr>
            <p:sp>
              <p:nvSpPr>
                <p:cNvPr id="874" name="Freeform 6">
                  <a:extLst>
                    <a:ext uri="{FF2B5EF4-FFF2-40B4-BE49-F238E27FC236}">
                      <a16:creationId xmlns:a16="http://schemas.microsoft.com/office/drawing/2014/main" id="{761A00DD-B94A-41AC-A3B6-0653EB8E0DB3}"/>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875" name="Freeform 7">
                  <a:extLst>
                    <a:ext uri="{FF2B5EF4-FFF2-40B4-BE49-F238E27FC236}">
                      <a16:creationId xmlns:a16="http://schemas.microsoft.com/office/drawing/2014/main" id="{0BF47AF5-F104-4D1F-96FF-B2A08135B18A}"/>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sp>
            <p:nvSpPr>
              <p:cNvPr id="873" name="Oval 872">
                <a:extLst>
                  <a:ext uri="{FF2B5EF4-FFF2-40B4-BE49-F238E27FC236}">
                    <a16:creationId xmlns:a16="http://schemas.microsoft.com/office/drawing/2014/main" id="{121D147A-30BE-42A0-A030-88A80F70F32A}"/>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76" name="Group 875">
              <a:extLst>
                <a:ext uri="{FF2B5EF4-FFF2-40B4-BE49-F238E27FC236}">
                  <a16:creationId xmlns:a16="http://schemas.microsoft.com/office/drawing/2014/main" id="{36F94DFE-7A33-4A86-9DD6-CB6BB19D47A9}"/>
                </a:ext>
              </a:extLst>
            </p:cNvPr>
            <p:cNvGrpSpPr/>
            <p:nvPr/>
          </p:nvGrpSpPr>
          <p:grpSpPr>
            <a:xfrm>
              <a:off x="10307043" y="1215198"/>
              <a:ext cx="204883" cy="153765"/>
              <a:chOff x="10307043" y="1215198"/>
              <a:chExt cx="204883" cy="153765"/>
            </a:xfrm>
          </p:grpSpPr>
          <p:sp>
            <p:nvSpPr>
              <p:cNvPr id="877" name="Freeform 1">
                <a:extLst>
                  <a:ext uri="{FF2B5EF4-FFF2-40B4-BE49-F238E27FC236}">
                    <a16:creationId xmlns:a16="http://schemas.microsoft.com/office/drawing/2014/main" id="{74E99CF7-118C-41EC-B41A-21E9B16490F9}"/>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878" name="Freeform 2">
                <a:extLst>
                  <a:ext uri="{FF2B5EF4-FFF2-40B4-BE49-F238E27FC236}">
                    <a16:creationId xmlns:a16="http://schemas.microsoft.com/office/drawing/2014/main" id="{59238ACE-3B64-41DB-88B0-0AA127AC2440}"/>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879" name="Freeform 3">
                <a:extLst>
                  <a:ext uri="{FF2B5EF4-FFF2-40B4-BE49-F238E27FC236}">
                    <a16:creationId xmlns:a16="http://schemas.microsoft.com/office/drawing/2014/main" id="{D1EA4DAB-1343-4811-984E-4896726584A1}"/>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880" name="Freeform 4">
                <a:extLst>
                  <a:ext uri="{FF2B5EF4-FFF2-40B4-BE49-F238E27FC236}">
                    <a16:creationId xmlns:a16="http://schemas.microsoft.com/office/drawing/2014/main" id="{755FE66F-19DE-482C-9FBF-6181377D119E}"/>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grpSp>
          <p:nvGrpSpPr>
            <p:cNvPr id="881" name="Group 880">
              <a:extLst>
                <a:ext uri="{FF2B5EF4-FFF2-40B4-BE49-F238E27FC236}">
                  <a16:creationId xmlns:a16="http://schemas.microsoft.com/office/drawing/2014/main" id="{9BEBB80D-9C94-4317-AF0A-FE7C8680CFF0}"/>
                </a:ext>
              </a:extLst>
            </p:cNvPr>
            <p:cNvGrpSpPr/>
            <p:nvPr/>
          </p:nvGrpSpPr>
          <p:grpSpPr>
            <a:xfrm>
              <a:off x="11900152" y="229164"/>
              <a:ext cx="178445" cy="226817"/>
              <a:chOff x="11900152" y="229164"/>
              <a:chExt cx="178445" cy="226817"/>
            </a:xfrm>
          </p:grpSpPr>
          <p:sp>
            <p:nvSpPr>
              <p:cNvPr id="882" name="Freeform 21">
                <a:extLst>
                  <a:ext uri="{FF2B5EF4-FFF2-40B4-BE49-F238E27FC236}">
                    <a16:creationId xmlns:a16="http://schemas.microsoft.com/office/drawing/2014/main" id="{12FB40D4-4061-437B-9831-C71E45EC6AE5}"/>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sp>
            <p:nvSpPr>
              <p:cNvPr id="883" name="Freeform 22">
                <a:extLst>
                  <a:ext uri="{FF2B5EF4-FFF2-40B4-BE49-F238E27FC236}">
                    <a16:creationId xmlns:a16="http://schemas.microsoft.com/office/drawing/2014/main" id="{71E88DA9-ADD9-46BA-8FFF-6074BA4737C4}"/>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884" name="Freeform 23">
                <a:extLst>
                  <a:ext uri="{FF2B5EF4-FFF2-40B4-BE49-F238E27FC236}">
                    <a16:creationId xmlns:a16="http://schemas.microsoft.com/office/drawing/2014/main" id="{0115CE28-AC99-4E98-A8C9-6BA173DB51D5}"/>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grpSp>
        <p:sp>
          <p:nvSpPr>
            <p:cNvPr id="885" name="Rectangle 884">
              <a:extLst>
                <a:ext uri="{FF2B5EF4-FFF2-40B4-BE49-F238E27FC236}">
                  <a16:creationId xmlns:a16="http://schemas.microsoft.com/office/drawing/2014/main" id="{6AAABBFE-E5D5-499C-A847-2E950515428A}"/>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defTabSz="932293" fontAlgn="base">
                <a:lnSpc>
                  <a:spcPct val="90000"/>
                </a:lnSpc>
                <a:spcBef>
                  <a:spcPct val="0"/>
                </a:spcBef>
                <a:spcAft>
                  <a:spcPct val="0"/>
                </a:spcAft>
                <a:defRPr/>
              </a:pPr>
              <a:r>
                <a:rPr lang="en-US" sz="800">
                  <a:solidFill>
                    <a:schemeClr val="bg1"/>
                  </a:solidFill>
                  <a:latin typeface="Segoe UI Semibold" panose="020B0702040204020203" pitchFamily="34" charset="0"/>
                  <a:ea typeface="Segoe UI" pitchFamily="34" charset="0"/>
                  <a:cs typeface="Segoe UI Semibold" panose="020B0702040204020203" pitchFamily="34" charset="0"/>
                </a:rPr>
                <a:t>Azure Stack + Hybrid</a:t>
              </a:r>
              <a:endParaRPr lang="en-US" sz="8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886" name="Straight Connector 885">
              <a:extLst>
                <a:ext uri="{FF2B5EF4-FFF2-40B4-BE49-F238E27FC236}">
                  <a16:creationId xmlns:a16="http://schemas.microsoft.com/office/drawing/2014/main" id="{7D8EE53F-6E6D-4B94-957B-B48C994BB65B}"/>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7" name="Straight Connector 886">
              <a:extLst>
                <a:ext uri="{FF2B5EF4-FFF2-40B4-BE49-F238E27FC236}">
                  <a16:creationId xmlns:a16="http://schemas.microsoft.com/office/drawing/2014/main" id="{AE252D23-A259-4C97-80D3-CF31DF062022}"/>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8" name="Straight Connector 887">
              <a:extLst>
                <a:ext uri="{FF2B5EF4-FFF2-40B4-BE49-F238E27FC236}">
                  <a16:creationId xmlns:a16="http://schemas.microsoft.com/office/drawing/2014/main" id="{CACE7F77-C614-41EA-B542-0564DA10BC68}"/>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9" name="Straight Connector 888">
              <a:extLst>
                <a:ext uri="{FF2B5EF4-FFF2-40B4-BE49-F238E27FC236}">
                  <a16:creationId xmlns:a16="http://schemas.microsoft.com/office/drawing/2014/main" id="{0A414241-3D21-427E-BD2F-6EF42A27EEA2}"/>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90" name="Straight Connector 889">
              <a:extLst>
                <a:ext uri="{FF2B5EF4-FFF2-40B4-BE49-F238E27FC236}">
                  <a16:creationId xmlns:a16="http://schemas.microsoft.com/office/drawing/2014/main" id="{E2AF66F2-5578-4504-9074-D25383EB6D46}"/>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91" name="Group 890">
              <a:extLst>
                <a:ext uri="{FF2B5EF4-FFF2-40B4-BE49-F238E27FC236}">
                  <a16:creationId xmlns:a16="http://schemas.microsoft.com/office/drawing/2014/main" id="{B2933C0D-5A5B-454B-B1E9-BA302FAFD8A0}"/>
                </a:ext>
              </a:extLst>
            </p:cNvPr>
            <p:cNvGrpSpPr/>
            <p:nvPr/>
          </p:nvGrpSpPr>
          <p:grpSpPr>
            <a:xfrm>
              <a:off x="10289040" y="60787"/>
              <a:ext cx="249576" cy="249576"/>
              <a:chOff x="3521877" y="511997"/>
              <a:chExt cx="640398" cy="640398"/>
            </a:xfrm>
          </p:grpSpPr>
          <p:sp>
            <p:nvSpPr>
              <p:cNvPr id="892" name="Freeform 33">
                <a:extLst>
                  <a:ext uri="{FF2B5EF4-FFF2-40B4-BE49-F238E27FC236}">
                    <a16:creationId xmlns:a16="http://schemas.microsoft.com/office/drawing/2014/main" id="{2FAC8735-877B-4FA6-8E78-E6843AD231C3}"/>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endParaRPr lang="en-US"/>
              </a:p>
            </p:txBody>
          </p:sp>
          <p:sp>
            <p:nvSpPr>
              <p:cNvPr id="893" name="Oval 892">
                <a:extLst>
                  <a:ext uri="{FF2B5EF4-FFF2-40B4-BE49-F238E27FC236}">
                    <a16:creationId xmlns:a16="http://schemas.microsoft.com/office/drawing/2014/main" id="{F33E0B30-84FD-4F6A-8467-AF955854F0A3}"/>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894" name="Straight Connector 893">
              <a:extLst>
                <a:ext uri="{FF2B5EF4-FFF2-40B4-BE49-F238E27FC236}">
                  <a16:creationId xmlns:a16="http://schemas.microsoft.com/office/drawing/2014/main" id="{8A531C09-5BCD-4A09-8C69-C440BB14AA8D}"/>
                </a:ext>
              </a:extLst>
            </p:cNvPr>
            <p:cNvCxnSpPr>
              <a:cxnSpLocks/>
            </p:cNvCxnSpPr>
            <p:nvPr/>
          </p:nvCxnSpPr>
          <p:spPr>
            <a:xfrm>
              <a:off x="10220325" y="1457325"/>
              <a:ext cx="197167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33100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500"/>
                                        <p:tgtEl>
                                          <p:spTgt spid="4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5"/>
                                        </p:tgtEl>
                                        <p:attrNameLst>
                                          <p:attrName>style.visibility</p:attrName>
                                        </p:attrNameLst>
                                      </p:cBhvr>
                                      <p:to>
                                        <p:strVal val="visible"/>
                                      </p:to>
                                    </p:set>
                                    <p:animEffect transition="in" filter="fade">
                                      <p:cBhvr>
                                        <p:cTn id="10" dur="750"/>
                                        <p:tgtEl>
                                          <p:spTgt spid="5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0"/>
                                        </p:tgtEl>
                                        <p:attrNameLst>
                                          <p:attrName>style.visibility</p:attrName>
                                        </p:attrNameLst>
                                      </p:cBhvr>
                                      <p:to>
                                        <p:strVal val="visible"/>
                                      </p:to>
                                    </p:set>
                                    <p:animEffect transition="in" filter="fade">
                                      <p:cBhvr>
                                        <p:cTn id="13" dur="750"/>
                                        <p:tgtEl>
                                          <p:spTgt spid="530"/>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23"/>
                                        </p:tgtEl>
                                        <p:attrNameLst>
                                          <p:attrName>style.visibility</p:attrName>
                                        </p:attrNameLst>
                                      </p:cBhvr>
                                      <p:to>
                                        <p:strVal val="visible"/>
                                      </p:to>
                                    </p:set>
                                    <p:animEffect transition="in" filter="fade">
                                      <p:cBhvr>
                                        <p:cTn id="19" dur="750"/>
                                        <p:tgtEl>
                                          <p:spTgt spid="5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24"/>
                                        </p:tgtEl>
                                        <p:attrNameLst>
                                          <p:attrName>style.visibility</p:attrName>
                                        </p:attrNameLst>
                                      </p:cBhvr>
                                      <p:to>
                                        <p:strVal val="visible"/>
                                      </p:to>
                                    </p:set>
                                    <p:animEffect transition="in" filter="fade">
                                      <p:cBhvr>
                                        <p:cTn id="22" dur="750"/>
                                        <p:tgtEl>
                                          <p:spTgt spid="524"/>
                                        </p:tgtEl>
                                      </p:cBhvr>
                                    </p:animEffect>
                                  </p:childTnLst>
                                </p:cTn>
                              </p:par>
                              <p:par>
                                <p:cTn id="23" presetID="10" presetClass="entr" presetSubtype="0" fill="hold" nodeType="withEffect">
                                  <p:stCondLst>
                                    <p:cond delay="0"/>
                                  </p:stCondLst>
                                  <p:childTnLst>
                                    <p:set>
                                      <p:cBhvr>
                                        <p:cTn id="24" dur="1" fill="hold">
                                          <p:stCondLst>
                                            <p:cond delay="0"/>
                                          </p:stCondLst>
                                        </p:cTn>
                                        <p:tgtEl>
                                          <p:spTgt spid="827"/>
                                        </p:tgtEl>
                                        <p:attrNameLst>
                                          <p:attrName>style.visibility</p:attrName>
                                        </p:attrNameLst>
                                      </p:cBhvr>
                                      <p:to>
                                        <p:strVal val="visible"/>
                                      </p:to>
                                    </p:set>
                                    <p:animEffect transition="in" filter="fade">
                                      <p:cBhvr>
                                        <p:cTn id="25" dur="500"/>
                                        <p:tgtEl>
                                          <p:spTgt spid="82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1"/>
                                        </p:tgtEl>
                                        <p:attrNameLst>
                                          <p:attrName>style.visibility</p:attrName>
                                        </p:attrNameLst>
                                      </p:cBhvr>
                                      <p:to>
                                        <p:strVal val="visible"/>
                                      </p:to>
                                    </p:set>
                                    <p:animEffect transition="in" filter="fade">
                                      <p:cBhvr>
                                        <p:cTn id="28" dur="750"/>
                                        <p:tgtEl>
                                          <p:spTgt spid="50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31"/>
                                        </p:tgtEl>
                                        <p:attrNameLst>
                                          <p:attrName>style.visibility</p:attrName>
                                        </p:attrNameLst>
                                      </p:cBhvr>
                                      <p:to>
                                        <p:strVal val="visible"/>
                                      </p:to>
                                    </p:set>
                                    <p:animEffect transition="in" filter="fade">
                                      <p:cBhvr>
                                        <p:cTn id="33" dur="500"/>
                                        <p:tgtEl>
                                          <p:spTgt spid="531"/>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824"/>
                                        </p:tgtEl>
                                        <p:attrNameLst>
                                          <p:attrName>style.visibility</p:attrName>
                                        </p:attrNameLst>
                                      </p:cBhvr>
                                      <p:to>
                                        <p:strVal val="visible"/>
                                      </p:to>
                                    </p:set>
                                    <p:animEffect transition="in" filter="fade">
                                      <p:cBhvr>
                                        <p:cTn id="37" dur="500"/>
                                        <p:tgtEl>
                                          <p:spTgt spid="824"/>
                                        </p:tgtEl>
                                      </p:cBhvr>
                                    </p:animEffect>
                                  </p:childTnLst>
                                </p:cTn>
                              </p:par>
                              <p:par>
                                <p:cTn id="38" presetID="22" presetClass="entr" presetSubtype="4" fill="hold" nodeType="withEffect">
                                  <p:stCondLst>
                                    <p:cond delay="0"/>
                                  </p:stCondLst>
                                  <p:childTnLst>
                                    <p:set>
                                      <p:cBhvr>
                                        <p:cTn id="39" dur="1" fill="hold">
                                          <p:stCondLst>
                                            <p:cond delay="0"/>
                                          </p:stCondLst>
                                        </p:cTn>
                                        <p:tgtEl>
                                          <p:spTgt spid="534"/>
                                        </p:tgtEl>
                                        <p:attrNameLst>
                                          <p:attrName>style.visibility</p:attrName>
                                        </p:attrNameLst>
                                      </p:cBhvr>
                                      <p:to>
                                        <p:strVal val="visible"/>
                                      </p:to>
                                    </p:set>
                                    <p:animEffect transition="in" filter="wipe(down)">
                                      <p:cBhvr>
                                        <p:cTn id="40" dur="500"/>
                                        <p:tgtEl>
                                          <p:spTgt spid="534"/>
                                        </p:tgtEl>
                                      </p:cBhvr>
                                    </p:animEffect>
                                  </p:childTnLst>
                                </p:cTn>
                              </p:par>
                              <p:par>
                                <p:cTn id="41" presetID="10" presetClass="entr" presetSubtype="0" fill="hold" nodeType="withEffect">
                                  <p:stCondLst>
                                    <p:cond delay="0"/>
                                  </p:stCondLst>
                                  <p:childTnLst>
                                    <p:set>
                                      <p:cBhvr>
                                        <p:cTn id="42" dur="1" fill="hold">
                                          <p:stCondLst>
                                            <p:cond delay="0"/>
                                          </p:stCondLst>
                                        </p:cTn>
                                        <p:tgtEl>
                                          <p:spTgt spid="554"/>
                                        </p:tgtEl>
                                        <p:attrNameLst>
                                          <p:attrName>style.visibility</p:attrName>
                                        </p:attrNameLst>
                                      </p:cBhvr>
                                      <p:to>
                                        <p:strVal val="visible"/>
                                      </p:to>
                                    </p:set>
                                    <p:animEffect transition="in" filter="fade">
                                      <p:cBhvr>
                                        <p:cTn id="43" dur="500"/>
                                        <p:tgtEl>
                                          <p:spTgt spid="554"/>
                                        </p:tgtEl>
                                      </p:cBhvr>
                                    </p:animEffect>
                                  </p:childTnLst>
                                </p:cTn>
                              </p:par>
                              <p:par>
                                <p:cTn id="44" presetID="22" presetClass="entr" presetSubtype="4" fill="hold" nodeType="withEffect">
                                  <p:stCondLst>
                                    <p:cond delay="0"/>
                                  </p:stCondLst>
                                  <p:childTnLst>
                                    <p:set>
                                      <p:cBhvr>
                                        <p:cTn id="45" dur="1" fill="hold">
                                          <p:stCondLst>
                                            <p:cond delay="0"/>
                                          </p:stCondLst>
                                        </p:cTn>
                                        <p:tgtEl>
                                          <p:spTgt spid="532"/>
                                        </p:tgtEl>
                                        <p:attrNameLst>
                                          <p:attrName>style.visibility</p:attrName>
                                        </p:attrNameLst>
                                      </p:cBhvr>
                                      <p:to>
                                        <p:strVal val="visible"/>
                                      </p:to>
                                    </p:set>
                                    <p:animEffect transition="in" filter="wipe(down)">
                                      <p:cBhvr>
                                        <p:cTn id="46" dur="500"/>
                                        <p:tgtEl>
                                          <p:spTgt spid="532"/>
                                        </p:tgtEl>
                                      </p:cBhvr>
                                    </p:animEffect>
                                  </p:childTnLst>
                                </p:cTn>
                              </p:par>
                              <p:par>
                                <p:cTn id="47" presetID="22" presetClass="entr" presetSubtype="8" fill="hold" nodeType="withEffect">
                                  <p:stCondLst>
                                    <p:cond delay="0"/>
                                  </p:stCondLst>
                                  <p:childTnLst>
                                    <p:set>
                                      <p:cBhvr>
                                        <p:cTn id="48" dur="1" fill="hold">
                                          <p:stCondLst>
                                            <p:cond delay="0"/>
                                          </p:stCondLst>
                                        </p:cTn>
                                        <p:tgtEl>
                                          <p:spTgt spid="541"/>
                                        </p:tgtEl>
                                        <p:attrNameLst>
                                          <p:attrName>style.visibility</p:attrName>
                                        </p:attrNameLst>
                                      </p:cBhvr>
                                      <p:to>
                                        <p:strVal val="visible"/>
                                      </p:to>
                                    </p:set>
                                    <p:animEffect transition="in" filter="wipe(left)">
                                      <p:cBhvr>
                                        <p:cTn id="49" dur="500"/>
                                        <p:tgtEl>
                                          <p:spTgt spid="541"/>
                                        </p:tgtEl>
                                      </p:cBhvr>
                                    </p:animEffect>
                                  </p:childTnLst>
                                </p:cTn>
                              </p:par>
                              <p:par>
                                <p:cTn id="50" presetID="10" presetClass="entr" presetSubtype="0" fill="hold" nodeType="withEffect">
                                  <p:stCondLst>
                                    <p:cond delay="0"/>
                                  </p:stCondLst>
                                  <p:childTnLst>
                                    <p:set>
                                      <p:cBhvr>
                                        <p:cTn id="51" dur="1" fill="hold">
                                          <p:stCondLst>
                                            <p:cond delay="0"/>
                                          </p:stCondLst>
                                        </p:cTn>
                                        <p:tgtEl>
                                          <p:spTgt spid="576"/>
                                        </p:tgtEl>
                                        <p:attrNameLst>
                                          <p:attrName>style.visibility</p:attrName>
                                        </p:attrNameLst>
                                      </p:cBhvr>
                                      <p:to>
                                        <p:strVal val="visible"/>
                                      </p:to>
                                    </p:set>
                                    <p:animEffect transition="in" filter="fade">
                                      <p:cBhvr>
                                        <p:cTn id="52" dur="500"/>
                                        <p:tgtEl>
                                          <p:spTgt spid="576"/>
                                        </p:tgtEl>
                                      </p:cBhvr>
                                    </p:animEffect>
                                  </p:childTnLst>
                                </p:cTn>
                              </p:par>
                              <p:par>
                                <p:cTn id="53" presetID="22" presetClass="entr" presetSubtype="4" fill="hold" nodeType="withEffect">
                                  <p:stCondLst>
                                    <p:cond delay="0"/>
                                  </p:stCondLst>
                                  <p:childTnLst>
                                    <p:set>
                                      <p:cBhvr>
                                        <p:cTn id="54" dur="1" fill="hold">
                                          <p:stCondLst>
                                            <p:cond delay="0"/>
                                          </p:stCondLst>
                                        </p:cTn>
                                        <p:tgtEl>
                                          <p:spTgt spid="544"/>
                                        </p:tgtEl>
                                        <p:attrNameLst>
                                          <p:attrName>style.visibility</p:attrName>
                                        </p:attrNameLst>
                                      </p:cBhvr>
                                      <p:to>
                                        <p:strVal val="visible"/>
                                      </p:to>
                                    </p:set>
                                    <p:animEffect transition="in" filter="wipe(down)">
                                      <p:cBhvr>
                                        <p:cTn id="55" dur="500"/>
                                        <p:tgtEl>
                                          <p:spTgt spid="544"/>
                                        </p:tgtEl>
                                      </p:cBhvr>
                                    </p:animEffect>
                                  </p:childTnLst>
                                </p:cTn>
                              </p:par>
                              <p:par>
                                <p:cTn id="56" presetID="22" presetClass="entr" presetSubtype="8" fill="hold" nodeType="withEffect">
                                  <p:stCondLst>
                                    <p:cond delay="0"/>
                                  </p:stCondLst>
                                  <p:childTnLst>
                                    <p:set>
                                      <p:cBhvr>
                                        <p:cTn id="57" dur="1" fill="hold">
                                          <p:stCondLst>
                                            <p:cond delay="0"/>
                                          </p:stCondLst>
                                        </p:cTn>
                                        <p:tgtEl>
                                          <p:spTgt spid="537"/>
                                        </p:tgtEl>
                                        <p:attrNameLst>
                                          <p:attrName>style.visibility</p:attrName>
                                        </p:attrNameLst>
                                      </p:cBhvr>
                                      <p:to>
                                        <p:strVal val="visible"/>
                                      </p:to>
                                    </p:set>
                                    <p:animEffect transition="in" filter="wipe(left)">
                                      <p:cBhvr>
                                        <p:cTn id="58" dur="500"/>
                                        <p:tgtEl>
                                          <p:spTgt spid="537"/>
                                        </p:tgtEl>
                                      </p:cBhvr>
                                    </p:animEffect>
                                  </p:childTnLst>
                                </p:cTn>
                              </p:par>
                              <p:par>
                                <p:cTn id="59" presetID="10" presetClass="entr" presetSubtype="0" fill="hold" nodeType="withEffect">
                                  <p:stCondLst>
                                    <p:cond delay="0"/>
                                  </p:stCondLst>
                                  <p:childTnLst>
                                    <p:set>
                                      <p:cBhvr>
                                        <p:cTn id="60" dur="1" fill="hold">
                                          <p:stCondLst>
                                            <p:cond delay="0"/>
                                          </p:stCondLst>
                                        </p:cTn>
                                        <p:tgtEl>
                                          <p:spTgt spid="593"/>
                                        </p:tgtEl>
                                        <p:attrNameLst>
                                          <p:attrName>style.visibility</p:attrName>
                                        </p:attrNameLst>
                                      </p:cBhvr>
                                      <p:to>
                                        <p:strVal val="visible"/>
                                      </p:to>
                                    </p:set>
                                    <p:animEffect transition="in" filter="fade">
                                      <p:cBhvr>
                                        <p:cTn id="61" dur="500"/>
                                        <p:tgtEl>
                                          <p:spTgt spid="593"/>
                                        </p:tgtEl>
                                      </p:cBhvr>
                                    </p:animEffect>
                                  </p:childTnLst>
                                </p:cTn>
                              </p:par>
                              <p:par>
                                <p:cTn id="62" presetID="22" presetClass="entr" presetSubtype="4" fill="hold" nodeType="withEffect">
                                  <p:stCondLst>
                                    <p:cond delay="0"/>
                                  </p:stCondLst>
                                  <p:childTnLst>
                                    <p:set>
                                      <p:cBhvr>
                                        <p:cTn id="63" dur="1" fill="hold">
                                          <p:stCondLst>
                                            <p:cond delay="0"/>
                                          </p:stCondLst>
                                        </p:cTn>
                                        <p:tgtEl>
                                          <p:spTgt spid="533"/>
                                        </p:tgtEl>
                                        <p:attrNameLst>
                                          <p:attrName>style.visibility</p:attrName>
                                        </p:attrNameLst>
                                      </p:cBhvr>
                                      <p:to>
                                        <p:strVal val="visible"/>
                                      </p:to>
                                    </p:set>
                                    <p:animEffect transition="in" filter="wipe(down)">
                                      <p:cBhvr>
                                        <p:cTn id="64" dur="500"/>
                                        <p:tgtEl>
                                          <p:spTgt spid="533"/>
                                        </p:tgtEl>
                                      </p:cBhvr>
                                    </p:animEffect>
                                  </p:childTnLst>
                                </p:cTn>
                              </p:par>
                              <p:par>
                                <p:cTn id="65" presetID="10" presetClass="entr" presetSubtype="0" fill="hold" nodeType="withEffect">
                                  <p:stCondLst>
                                    <p:cond delay="0"/>
                                  </p:stCondLst>
                                  <p:childTnLst>
                                    <p:set>
                                      <p:cBhvr>
                                        <p:cTn id="66" dur="1" fill="hold">
                                          <p:stCondLst>
                                            <p:cond delay="0"/>
                                          </p:stCondLst>
                                        </p:cTn>
                                        <p:tgtEl>
                                          <p:spTgt spid="545"/>
                                        </p:tgtEl>
                                        <p:attrNameLst>
                                          <p:attrName>style.visibility</p:attrName>
                                        </p:attrNameLst>
                                      </p:cBhvr>
                                      <p:to>
                                        <p:strVal val="visible"/>
                                      </p:to>
                                    </p:set>
                                    <p:animEffect transition="in" filter="fade">
                                      <p:cBhvr>
                                        <p:cTn id="67" dur="500"/>
                                        <p:tgtEl>
                                          <p:spTgt spid="545"/>
                                        </p:tgtEl>
                                      </p:cBhvr>
                                    </p:animEffect>
                                  </p:childTnLst>
                                </p:cTn>
                              </p:par>
                              <p:par>
                                <p:cTn id="68" presetID="10" presetClass="entr" presetSubtype="0" fill="hold" nodeType="withEffect">
                                  <p:stCondLst>
                                    <p:cond delay="0"/>
                                  </p:stCondLst>
                                  <p:childTnLst>
                                    <p:set>
                                      <p:cBhvr>
                                        <p:cTn id="69" dur="1" fill="hold">
                                          <p:stCondLst>
                                            <p:cond delay="0"/>
                                          </p:stCondLst>
                                        </p:cTn>
                                        <p:tgtEl>
                                          <p:spTgt spid="809"/>
                                        </p:tgtEl>
                                        <p:attrNameLst>
                                          <p:attrName>style.visibility</p:attrName>
                                        </p:attrNameLst>
                                      </p:cBhvr>
                                      <p:to>
                                        <p:strVal val="visible"/>
                                      </p:to>
                                    </p:set>
                                    <p:animEffect transition="in" filter="fade">
                                      <p:cBhvr>
                                        <p:cTn id="70" dur="500"/>
                                        <p:tgtEl>
                                          <p:spTgt spid="8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animBg="1"/>
      <p:bldP spid="530" grpId="0" animBg="1"/>
      <p:bldP spid="524" grpId="0" animBg="1"/>
      <p:bldP spid="523" grpId="0" animBg="1"/>
      <p:bldP spid="501" grpId="0" animBg="1"/>
      <p:bldP spid="531" grpId="0" animBg="1"/>
      <p:bldP spid="8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Rectangle 120"/>
          <p:cNvSpPr/>
          <p:nvPr/>
        </p:nvSpPr>
        <p:spPr bwMode="auto">
          <a:xfrm>
            <a:off x="1" y="0"/>
            <a:ext cx="269239" cy="1455229"/>
          </a:xfrm>
          <a:prstGeom prst="rect">
            <a:avLst/>
          </a:prstGeom>
          <a:solidFill>
            <a:srgbClr val="001F50">
              <a:alpha val="0"/>
            </a:srgb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Title 1"/>
          <p:cNvSpPr>
            <a:spLocks noGrp="1"/>
          </p:cNvSpPr>
          <p:nvPr>
            <p:ph type="title"/>
          </p:nvPr>
        </p:nvSpPr>
        <p:spPr/>
        <p:txBody>
          <a:bodyPr/>
          <a:lstStyle/>
          <a:p>
            <a:r>
              <a:rPr lang="en-US" dirty="0"/>
              <a:t>Compliance certifications</a:t>
            </a:r>
          </a:p>
        </p:txBody>
      </p:sp>
      <p:sp>
        <p:nvSpPr>
          <p:cNvPr id="364" name="Rectangle 363"/>
          <p:cNvSpPr/>
          <p:nvPr/>
        </p:nvSpPr>
        <p:spPr bwMode="auto">
          <a:xfrm>
            <a:off x="421857" y="1909707"/>
            <a:ext cx="410214"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dirty="0">
                <a:ln>
                  <a:noFill/>
                </a:ln>
                <a:solidFill>
                  <a:srgbClr val="00B6F0"/>
                </a:solidFill>
                <a:effectLst/>
                <a:uLnTx/>
                <a:uFillTx/>
                <a:latin typeface="Segoe UI"/>
                <a:ea typeface="+mn-ea"/>
                <a:cs typeface="Segoe UI Semibold" panose="020B0702040204020203" pitchFamily="34" charset="0"/>
              </a:rPr>
              <a:t>GLOBAL</a:t>
            </a:r>
          </a:p>
        </p:txBody>
      </p:sp>
      <p:cxnSp>
        <p:nvCxnSpPr>
          <p:cNvPr id="365" name="Straight Connector 364"/>
          <p:cNvCxnSpPr/>
          <p:nvPr/>
        </p:nvCxnSpPr>
        <p:spPr>
          <a:xfrm>
            <a:off x="827278" y="1754796"/>
            <a:ext cx="0" cy="1280160"/>
          </a:xfrm>
          <a:prstGeom prst="line">
            <a:avLst/>
          </a:prstGeom>
          <a:ln w="28575">
            <a:solidFill>
              <a:srgbClr val="00AEE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0" name="Rectangle 369"/>
          <p:cNvSpPr/>
          <p:nvPr/>
        </p:nvSpPr>
        <p:spPr bwMode="auto">
          <a:xfrm>
            <a:off x="421858" y="3679641"/>
            <a:ext cx="410214" cy="984333"/>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200" b="1" i="0" u="none" strike="noStrike" kern="0" cap="none" spc="0" normalizeH="0" baseline="0" noProof="0">
                <a:ln>
                  <a:noFill/>
                </a:ln>
                <a:solidFill>
                  <a:srgbClr val="00327A"/>
                </a:solidFill>
                <a:effectLst/>
                <a:uLnTx/>
                <a:uFillTx/>
                <a:latin typeface="Segoe UI"/>
                <a:ea typeface="+mn-ea"/>
                <a:cs typeface="Segoe UI Semibold" panose="020B0702040204020203" pitchFamily="34" charset="0"/>
              </a:rPr>
              <a:t>INDUSTRY</a:t>
            </a:r>
          </a:p>
        </p:txBody>
      </p:sp>
      <p:cxnSp>
        <p:nvCxnSpPr>
          <p:cNvPr id="371" name="Straight Connector 370"/>
          <p:cNvCxnSpPr/>
          <p:nvPr/>
        </p:nvCxnSpPr>
        <p:spPr>
          <a:xfrm>
            <a:off x="827278" y="3539891"/>
            <a:ext cx="0" cy="1280160"/>
          </a:xfrm>
          <a:prstGeom prst="line">
            <a:avLst/>
          </a:prstGeom>
          <a:ln w="28575">
            <a:solidFill>
              <a:srgbClr val="0032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3" name="Rectangle 372"/>
          <p:cNvSpPr/>
          <p:nvPr/>
        </p:nvSpPr>
        <p:spPr bwMode="auto">
          <a:xfrm>
            <a:off x="425978" y="5506401"/>
            <a:ext cx="401300" cy="96459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200" b="1" i="0" u="none" strike="noStrike" kern="0" cap="none" spc="0" normalizeH="0" baseline="0" noProof="0">
                <a:ln>
                  <a:noFill/>
                </a:ln>
                <a:solidFill>
                  <a:srgbClr val="001F50"/>
                </a:solidFill>
                <a:effectLst/>
                <a:uLnTx/>
                <a:uFillTx/>
                <a:latin typeface="Segoe UI"/>
                <a:ea typeface="+mn-ea"/>
                <a:cs typeface="Segoe UI Semibold" panose="020B0702040204020203" pitchFamily="34" charset="0"/>
              </a:rPr>
              <a:t>REGIONAL</a:t>
            </a:r>
          </a:p>
        </p:txBody>
      </p:sp>
      <p:cxnSp>
        <p:nvCxnSpPr>
          <p:cNvPr id="374" name="Straight Connector 373"/>
          <p:cNvCxnSpPr/>
          <p:nvPr/>
        </p:nvCxnSpPr>
        <p:spPr>
          <a:xfrm>
            <a:off x="827278" y="5324985"/>
            <a:ext cx="0" cy="1280160"/>
          </a:xfrm>
          <a:prstGeom prst="line">
            <a:avLst/>
          </a:prstGeom>
          <a:ln w="28575">
            <a:solidFill>
              <a:srgbClr val="001F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827278" y="3288638"/>
            <a:ext cx="1091156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40282" y="1366684"/>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32" name="Picture 2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0947959" y="3336076"/>
            <a:ext cx="612165" cy="545334"/>
          </a:xfrm>
          <a:prstGeom prst="rect">
            <a:avLst/>
          </a:prstGeom>
        </p:spPr>
      </p:pic>
      <p:sp>
        <p:nvSpPr>
          <p:cNvPr id="163" name="Rectangle 162"/>
          <p:cNvSpPr/>
          <p:nvPr/>
        </p:nvSpPr>
        <p:spPr>
          <a:xfrm>
            <a:off x="10856201" y="3839171"/>
            <a:ext cx="795681"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HIPAA / HITECH Act</a:t>
            </a:r>
          </a:p>
        </p:txBody>
      </p:sp>
      <p:sp>
        <p:nvSpPr>
          <p:cNvPr id="164" name="Rectangle 163"/>
          <p:cNvSpPr/>
          <p:nvPr/>
        </p:nvSpPr>
        <p:spPr>
          <a:xfrm>
            <a:off x="7739836" y="4675178"/>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FERPA</a:t>
            </a:r>
          </a:p>
        </p:txBody>
      </p:sp>
      <p:pic>
        <p:nvPicPr>
          <p:cNvPr id="165" name="Picture 164"/>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8560" y="4229442"/>
            <a:ext cx="430617" cy="430617"/>
          </a:xfrm>
          <a:prstGeom prst="rect">
            <a:avLst/>
          </a:prstGeom>
        </p:spPr>
      </p:pic>
      <p:pic>
        <p:nvPicPr>
          <p:cNvPr id="167" name="Picture 166"/>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35894" y="4331986"/>
            <a:ext cx="559158" cy="225528"/>
          </a:xfrm>
          <a:prstGeom prst="rect">
            <a:avLst/>
          </a:prstGeom>
        </p:spPr>
      </p:pic>
      <p:sp>
        <p:nvSpPr>
          <p:cNvPr id="168" name="Rectangle 167"/>
          <p:cNvSpPr/>
          <p:nvPr/>
        </p:nvSpPr>
        <p:spPr>
          <a:xfrm>
            <a:off x="2957584" y="4675178"/>
            <a:ext cx="1072634" cy="343378"/>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err="1">
                <a:ln>
                  <a:noFill/>
                </a:ln>
                <a:solidFill>
                  <a:srgbClr val="505050"/>
                </a:solidFill>
                <a:effectLst/>
                <a:uLnTx/>
                <a:uFillTx/>
                <a:latin typeface="Segoe UI Semilight"/>
                <a:ea typeface="+mn-ea"/>
                <a:cs typeface="+mn-cs"/>
              </a:rPr>
              <a:t>GxP</a:t>
            </a:r>
            <a:endParaRPr kumimoji="0" lang="en-US" sz="800" b="1" i="0" u="none" strike="noStrike" kern="0" cap="none" spc="0" normalizeH="0" baseline="0" noProof="0" dirty="0">
              <a:ln>
                <a:noFill/>
              </a:ln>
              <a:solidFill>
                <a:srgbClr val="505050"/>
              </a:solidFill>
              <a:effectLst/>
              <a:uLnTx/>
              <a:uFillTx/>
              <a:latin typeface="Segoe UI Semilight"/>
              <a:ea typeface="+mn-ea"/>
              <a:cs typeface="+mn-cs"/>
            </a:endParaRP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pic>
        <p:nvPicPr>
          <p:cNvPr id="169" name="Picture 168"/>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1672581" y="1574096"/>
            <a:ext cx="529632" cy="530752"/>
          </a:xfrm>
          <a:prstGeom prst="rect">
            <a:avLst/>
          </a:prstGeom>
        </p:spPr>
      </p:pic>
      <p:sp>
        <p:nvSpPr>
          <p:cNvPr id="170" name="Rectangle 169"/>
          <p:cNvSpPr/>
          <p:nvPr/>
        </p:nvSpPr>
        <p:spPr>
          <a:xfrm>
            <a:off x="1653783" y="2159614"/>
            <a:ext cx="567229"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27001</a:t>
            </a:r>
          </a:p>
        </p:txBody>
      </p:sp>
      <p:pic>
        <p:nvPicPr>
          <p:cNvPr id="171" name="Picture 17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0962841" y="1576195"/>
            <a:ext cx="575164" cy="526556"/>
          </a:xfrm>
          <a:prstGeom prst="rect">
            <a:avLst/>
          </a:prstGeom>
        </p:spPr>
      </p:pic>
      <p:sp>
        <p:nvSpPr>
          <p:cNvPr id="172" name="Rectangle 171"/>
          <p:cNvSpPr/>
          <p:nvPr/>
        </p:nvSpPr>
        <p:spPr>
          <a:xfrm>
            <a:off x="10877247" y="2159614"/>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1 Type 2</a:t>
            </a:r>
          </a:p>
        </p:txBody>
      </p:sp>
      <p:pic>
        <p:nvPicPr>
          <p:cNvPr id="173"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494" y="1618017"/>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174" name="Rectangle 173"/>
          <p:cNvSpPr/>
          <p:nvPr/>
        </p:nvSpPr>
        <p:spPr>
          <a:xfrm>
            <a:off x="3895987" y="2159614"/>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27018</a:t>
            </a:r>
          </a:p>
        </p:txBody>
      </p:sp>
      <p:pic>
        <p:nvPicPr>
          <p:cNvPr id="175" name="Picture 17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073055" y="2529108"/>
            <a:ext cx="778358" cy="298452"/>
          </a:xfrm>
          <a:prstGeom prst="rect">
            <a:avLst/>
          </a:prstGeom>
        </p:spPr>
      </p:pic>
      <p:sp>
        <p:nvSpPr>
          <p:cNvPr id="176" name="Rectangle 175"/>
          <p:cNvSpPr/>
          <p:nvPr/>
        </p:nvSpPr>
        <p:spPr>
          <a:xfrm>
            <a:off x="6048205" y="2918599"/>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dirty="0">
              <a:ln>
                <a:noFill/>
              </a:ln>
              <a:solidFill>
                <a:srgbClr val="505050"/>
              </a:solidFill>
              <a:effectLst/>
              <a:uLnTx/>
              <a:uFillTx/>
              <a:latin typeface="Segoe UI Semilight"/>
              <a:ea typeface="+mn-ea"/>
              <a:cs typeface="+mn-cs"/>
            </a:endParaRPr>
          </a:p>
        </p:txBody>
      </p:sp>
      <p:pic>
        <p:nvPicPr>
          <p:cNvPr id="177" name="Picture 176"/>
          <p:cNvPicPr>
            <a:picLocks noChangeAspect="1"/>
          </p:cNvPicPr>
          <p:nvPr/>
        </p:nvPicPr>
        <p:blipFill>
          <a:blip r:embed="rId10" cstate="screen">
            <a:extLst>
              <a:ext uri="{28A0092B-C50C-407E-A947-70E740481C1C}">
                <a14:useLocalDpi xmlns:a14="http://schemas.microsoft.com/office/drawing/2010/main" val="0"/>
              </a:ext>
            </a:extLst>
          </a:blip>
          <a:stretch>
            <a:fillRect/>
          </a:stretch>
        </p:blipFill>
        <p:spPr>
          <a:xfrm>
            <a:off x="8559403" y="5271244"/>
            <a:ext cx="647522" cy="211918"/>
          </a:xfrm>
          <a:prstGeom prst="rect">
            <a:avLst/>
          </a:prstGeom>
        </p:spPr>
      </p:pic>
      <p:sp>
        <p:nvSpPr>
          <p:cNvPr id="178" name="Rectangle 177"/>
          <p:cNvSpPr/>
          <p:nvPr/>
        </p:nvSpPr>
        <p:spPr>
          <a:xfrm>
            <a:off x="8574501" y="5608290"/>
            <a:ext cx="61732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MTCS</a:t>
            </a:r>
          </a:p>
        </p:txBody>
      </p:sp>
      <p:sp>
        <p:nvSpPr>
          <p:cNvPr id="179" name="Rectangle 178"/>
          <p:cNvSpPr/>
          <p:nvPr/>
        </p:nvSpPr>
        <p:spPr>
          <a:xfrm>
            <a:off x="4031693" y="5608290"/>
            <a:ext cx="56235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G-Cloud</a:t>
            </a:r>
          </a:p>
        </p:txBody>
      </p:sp>
      <p:pic>
        <p:nvPicPr>
          <p:cNvPr id="180" name="Picture 179"/>
          <p:cNvPicPr>
            <a:picLocks noChangeAspect="1"/>
          </p:cNvPicPr>
          <p:nvPr/>
        </p:nvPicPr>
        <p:blipFill>
          <a:blip r:embed="rId11" cstate="screen">
            <a:extLst>
              <a:ext uri="{28A0092B-C50C-407E-A947-70E740481C1C}">
                <a14:useLocalDpi xmlns:a14="http://schemas.microsoft.com/office/drawing/2010/main" val="0"/>
              </a:ext>
            </a:extLst>
          </a:blip>
          <a:stretch>
            <a:fillRect/>
          </a:stretch>
        </p:blipFill>
        <p:spPr>
          <a:xfrm>
            <a:off x="4133587" y="5197918"/>
            <a:ext cx="358570" cy="358569"/>
          </a:xfrm>
          <a:prstGeom prst="rect">
            <a:avLst/>
          </a:prstGeom>
        </p:spPr>
      </p:pic>
      <p:sp>
        <p:nvSpPr>
          <p:cNvPr id="181" name="Rectangle 180"/>
          <p:cNvSpPr/>
          <p:nvPr/>
        </p:nvSpPr>
        <p:spPr>
          <a:xfrm>
            <a:off x="9749391" y="5611334"/>
            <a:ext cx="638708"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IRAP/CCSL</a:t>
            </a:r>
          </a:p>
        </p:txBody>
      </p:sp>
      <p:pic>
        <p:nvPicPr>
          <p:cNvPr id="182" name="Picture 181" descr="IRAP logo">
            <a:hlinkClick r:id="rId12"/>
          </p:cNvPr>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33747" y="5221945"/>
            <a:ext cx="469996" cy="310512"/>
          </a:xfrm>
          <a:prstGeom prst="rect">
            <a:avLst/>
          </a:prstGeom>
          <a:noFill/>
          <a:ln>
            <a:noFill/>
          </a:ln>
        </p:spPr>
      </p:pic>
      <p:pic>
        <p:nvPicPr>
          <p:cNvPr id="183" name="Picture 182" descr="FISC : The Center for Financial Industry Infomation System">
            <a:hlinkClick r:id="rId14" tooltip="&quot;FISC HOME&quot;"/>
          </p:cNvPr>
          <p:cNvPicPr/>
          <p:nvPr/>
        </p:nvPicPr>
        <p:blipFill rotWithShape="1">
          <a:blip r:embed="rId15" cstate="screen">
            <a:clrChange>
              <a:clrFrom>
                <a:srgbClr val="FFFFFB"/>
              </a:clrFrom>
              <a:clrTo>
                <a:srgbClr val="FFFFFB">
                  <a:alpha val="0"/>
                </a:srgbClr>
              </a:clrTo>
            </a:clrChange>
            <a:extLst>
              <a:ext uri="{28A0092B-C50C-407E-A947-70E740481C1C}">
                <a14:useLocalDpi xmlns:a14="http://schemas.microsoft.com/office/drawing/2010/main" val="0"/>
              </a:ext>
            </a:extLst>
          </a:blip>
          <a:srcRect/>
          <a:stretch/>
        </p:blipFill>
        <p:spPr bwMode="auto">
          <a:xfrm>
            <a:off x="9391267" y="3494343"/>
            <a:ext cx="551550" cy="228802"/>
          </a:xfrm>
          <a:prstGeom prst="rect">
            <a:avLst/>
          </a:prstGeom>
          <a:noFill/>
          <a:ln>
            <a:noFill/>
          </a:ln>
        </p:spPr>
      </p:pic>
      <p:sp>
        <p:nvSpPr>
          <p:cNvPr id="184" name="Rectangle 183"/>
          <p:cNvSpPr/>
          <p:nvPr/>
        </p:nvSpPr>
        <p:spPr>
          <a:xfrm>
            <a:off x="9355679" y="3839171"/>
            <a:ext cx="759168"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FISC Japan</a:t>
            </a:r>
          </a:p>
        </p:txBody>
      </p:sp>
      <p:pic>
        <p:nvPicPr>
          <p:cNvPr id="185" name="Picture 184" descr="http://ts1.mm.bing.net/th?&amp;id=HN.607999990459468225&amp;w=300&amp;h=300&amp;c=0&amp;pid=1.9&amp;rs=0&amp;p=0"/>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19903" y="5159250"/>
            <a:ext cx="477089" cy="435906"/>
          </a:xfrm>
          <a:prstGeom prst="rect">
            <a:avLst/>
          </a:prstGeom>
          <a:noFill/>
          <a:ln>
            <a:noFill/>
          </a:ln>
        </p:spPr>
      </p:pic>
      <p:sp>
        <p:nvSpPr>
          <p:cNvPr id="186" name="Rectangle 185"/>
          <p:cNvSpPr/>
          <p:nvPr/>
        </p:nvSpPr>
        <p:spPr>
          <a:xfrm>
            <a:off x="10858533" y="5608290"/>
            <a:ext cx="799829"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GCIO</a:t>
            </a:r>
          </a:p>
        </p:txBody>
      </p:sp>
      <p:pic>
        <p:nvPicPr>
          <p:cNvPr id="187" name="Picture 8" descr="image002"/>
          <p:cNvPicPr>
            <a:picLocks noChangeAspect="1" noChangeArrowheads="1"/>
          </p:cNvPicPr>
          <p:nvPr/>
        </p:nvPicPr>
        <p:blipFill>
          <a:blip r:embed="rId17" cstate="screen">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6367252" y="5160343"/>
            <a:ext cx="433722" cy="43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Rectangle 187"/>
          <p:cNvSpPr/>
          <p:nvPr/>
        </p:nvSpPr>
        <p:spPr>
          <a:xfrm>
            <a:off x="6279691" y="5608291"/>
            <a:ext cx="608845"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GB 18030</a:t>
            </a:r>
          </a:p>
        </p:txBody>
      </p:sp>
      <p:sp>
        <p:nvSpPr>
          <p:cNvPr id="189" name="Rectangle 188"/>
          <p:cNvSpPr/>
          <p:nvPr/>
        </p:nvSpPr>
        <p:spPr>
          <a:xfrm>
            <a:off x="2750311" y="5611333"/>
            <a:ext cx="792363" cy="306001"/>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Model Clauses</a:t>
            </a:r>
          </a:p>
        </p:txBody>
      </p:sp>
      <p:pic>
        <p:nvPicPr>
          <p:cNvPr id="190" name="Picture 189"/>
          <p:cNvPicPr>
            <a:picLocks noChangeAspect="1"/>
          </p:cNvPicPr>
          <p:nvPr/>
        </p:nvPicPr>
        <p:blipFill>
          <a:blip r:embed="rId18" cstate="screen">
            <a:extLst>
              <a:ext uri="{28A0092B-C50C-407E-A947-70E740481C1C}">
                <a14:useLocalDpi xmlns:a14="http://schemas.microsoft.com/office/drawing/2010/main" val="0"/>
              </a:ext>
            </a:extLst>
          </a:blip>
          <a:stretch>
            <a:fillRect/>
          </a:stretch>
        </p:blipFill>
        <p:spPr>
          <a:xfrm>
            <a:off x="2869733" y="5185415"/>
            <a:ext cx="553519" cy="383571"/>
          </a:xfrm>
          <a:prstGeom prst="rect">
            <a:avLst/>
          </a:prstGeom>
        </p:spPr>
      </p:pic>
      <p:sp>
        <p:nvSpPr>
          <p:cNvPr id="191" name="Rectangle 190"/>
          <p:cNvSpPr/>
          <p:nvPr/>
        </p:nvSpPr>
        <p:spPr>
          <a:xfrm>
            <a:off x="2898306" y="6418379"/>
            <a:ext cx="49637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IAF</a:t>
            </a:r>
          </a:p>
        </p:txBody>
      </p:sp>
      <p:pic>
        <p:nvPicPr>
          <p:cNvPr id="192" name="Picture 191"/>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2938545" y="5990989"/>
            <a:ext cx="415895" cy="392604"/>
          </a:xfrm>
          <a:prstGeom prst="rect">
            <a:avLst/>
          </a:prstGeom>
        </p:spPr>
      </p:pic>
      <p:pic>
        <p:nvPicPr>
          <p:cNvPr id="193" name="Picture 192"/>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1688384" y="5248475"/>
            <a:ext cx="429327" cy="257458"/>
          </a:xfrm>
          <a:prstGeom prst="rect">
            <a:avLst/>
          </a:prstGeom>
        </p:spPr>
      </p:pic>
      <p:sp>
        <p:nvSpPr>
          <p:cNvPr id="194" name="Rectangle 193"/>
          <p:cNvSpPr/>
          <p:nvPr/>
        </p:nvSpPr>
        <p:spPr>
          <a:xfrm>
            <a:off x="1571130" y="5608291"/>
            <a:ext cx="663834"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Argentina </a:t>
            </a:r>
            <a:br>
              <a:rPr kumimoji="0" lang="en-US" sz="700" b="1" i="0" u="none" strike="noStrike" kern="0" cap="none" spc="0" normalizeH="0" baseline="0" noProof="0">
                <a:ln>
                  <a:noFill/>
                </a:ln>
                <a:solidFill>
                  <a:srgbClr val="505050"/>
                </a:solidFill>
                <a:effectLst/>
                <a:uLnTx/>
                <a:uFillTx/>
                <a:latin typeface="Segoe UI Semilight"/>
                <a:ea typeface="+mn-ea"/>
                <a:cs typeface="+mn-cs"/>
              </a:rPr>
            </a:br>
            <a:r>
              <a:rPr kumimoji="0" lang="en-US" sz="700" b="1" i="0" u="none" strike="noStrike" kern="0" cap="none" spc="0" normalizeH="0" baseline="0" noProof="0">
                <a:ln>
                  <a:noFill/>
                </a:ln>
                <a:solidFill>
                  <a:srgbClr val="505050"/>
                </a:solidFill>
                <a:effectLst/>
                <a:uLnTx/>
                <a:uFillTx/>
                <a:latin typeface="Segoe UI Semilight"/>
                <a:ea typeface="+mn-ea"/>
                <a:cs typeface="+mn-cs"/>
              </a:rPr>
              <a:t>PDPA</a:t>
            </a:r>
          </a:p>
        </p:txBody>
      </p:sp>
      <p:pic>
        <p:nvPicPr>
          <p:cNvPr id="195" name="Picture 194" descr="http://jcispa.jasa.jp/wp/wp-content/themes/jcispa_academica/images/fig_cslogo01.png"/>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4118553" y="6016287"/>
            <a:ext cx="388639" cy="342001"/>
          </a:xfrm>
          <a:prstGeom prst="rect">
            <a:avLst/>
          </a:prstGeom>
          <a:noFill/>
          <a:ln>
            <a:noFill/>
          </a:ln>
        </p:spPr>
      </p:pic>
      <p:sp>
        <p:nvSpPr>
          <p:cNvPr id="196" name="Rectangle 195"/>
          <p:cNvSpPr/>
          <p:nvPr/>
        </p:nvSpPr>
        <p:spPr>
          <a:xfrm>
            <a:off x="3997762" y="6421422"/>
            <a:ext cx="630221" cy="306000"/>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CS Mark Gold</a:t>
            </a:r>
          </a:p>
        </p:txBody>
      </p:sp>
      <p:pic>
        <p:nvPicPr>
          <p:cNvPr id="197" name="Picture 196"/>
          <p:cNvPicPr>
            <a:picLocks noChangeAspect="1"/>
          </p:cNvPicPr>
          <p:nvPr/>
        </p:nvPicPr>
        <p:blipFill>
          <a:blip r:embed="rId22" cstate="screen">
            <a:extLst>
              <a:ext uri="{28A0092B-C50C-407E-A947-70E740481C1C}">
                <a14:useLocalDpi xmlns:a14="http://schemas.microsoft.com/office/drawing/2010/main" val="0"/>
              </a:ext>
            </a:extLst>
          </a:blip>
          <a:stretch>
            <a:fillRect/>
          </a:stretch>
        </p:blipFill>
        <p:spPr>
          <a:xfrm>
            <a:off x="3216929" y="3388751"/>
            <a:ext cx="519500" cy="519500"/>
          </a:xfrm>
          <a:prstGeom prst="rect">
            <a:avLst/>
          </a:prstGeom>
        </p:spPr>
      </p:pic>
      <p:sp>
        <p:nvSpPr>
          <p:cNvPr id="198" name="Rectangle 197"/>
          <p:cNvSpPr/>
          <p:nvPr/>
        </p:nvSpPr>
        <p:spPr>
          <a:xfrm>
            <a:off x="3142947" y="3958441"/>
            <a:ext cx="648900" cy="149783"/>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CDSA</a:t>
            </a:r>
          </a:p>
        </p:txBody>
      </p:sp>
      <p:sp>
        <p:nvSpPr>
          <p:cNvPr id="199" name="Rectangle 198"/>
          <p:cNvSpPr/>
          <p:nvPr/>
        </p:nvSpPr>
        <p:spPr>
          <a:xfrm>
            <a:off x="7704132" y="3839171"/>
            <a:ext cx="791917"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200" name="Picture 199"/>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6854" y="3467876"/>
            <a:ext cx="569273" cy="281736"/>
          </a:xfrm>
          <a:prstGeom prst="rect">
            <a:avLst/>
          </a:prstGeom>
        </p:spPr>
      </p:pic>
      <p:sp>
        <p:nvSpPr>
          <p:cNvPr id="201" name="Rectangle 200"/>
          <p:cNvSpPr/>
          <p:nvPr/>
        </p:nvSpPr>
        <p:spPr>
          <a:xfrm>
            <a:off x="1592271" y="6423585"/>
            <a:ext cx="621552" cy="301684"/>
          </a:xfrm>
          <a:prstGeom prst="rect">
            <a:avLst/>
          </a:prstGeom>
        </p:spPr>
        <p:txBody>
          <a:bodyPr wrap="none" lIns="0" tIns="0" rIns="0" bIns="0" anchor="ctr">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Japan My</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Number Act</a:t>
            </a:r>
          </a:p>
        </p:txBody>
      </p:sp>
      <p:pic>
        <p:nvPicPr>
          <p:cNvPr id="205" name="Picture 204"/>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1653380" y="5996201"/>
            <a:ext cx="499335" cy="382182"/>
          </a:xfrm>
          <a:prstGeom prst="rect">
            <a:avLst/>
          </a:prstGeom>
        </p:spPr>
      </p:pic>
      <p:pic>
        <p:nvPicPr>
          <p:cNvPr id="208" name="Picture 20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05330" y="3406911"/>
            <a:ext cx="606384" cy="403665"/>
          </a:xfrm>
          <a:prstGeom prst="rect">
            <a:avLst/>
          </a:prstGeom>
        </p:spPr>
      </p:pic>
      <p:sp>
        <p:nvSpPr>
          <p:cNvPr id="211" name="Rectangle 210"/>
          <p:cNvSpPr/>
          <p:nvPr/>
        </p:nvSpPr>
        <p:spPr>
          <a:xfrm>
            <a:off x="6129911" y="3839171"/>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FACT UK</a:t>
            </a:r>
          </a:p>
        </p:txBody>
      </p:sp>
      <p:pic>
        <p:nvPicPr>
          <p:cNvPr id="214" name="Picture 17" descr="https://upload.wikimedia.org/wikipedia/commons/thumb/4/43/US-FederalTradeCommission-Seal.svg/2000px-US-FederalTradeCommission-Seal.svg.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464020" y="4225541"/>
            <a:ext cx="438420" cy="438420"/>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p:cNvSpPr/>
          <p:nvPr/>
        </p:nvSpPr>
        <p:spPr>
          <a:xfrm>
            <a:off x="9306357" y="4675178"/>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GLBA</a:t>
            </a:r>
          </a:p>
        </p:txBody>
      </p:sp>
      <p:sp>
        <p:nvSpPr>
          <p:cNvPr id="216" name="Rectangle 215"/>
          <p:cNvSpPr/>
          <p:nvPr/>
        </p:nvSpPr>
        <p:spPr>
          <a:xfrm>
            <a:off x="5220563" y="6418379"/>
            <a:ext cx="48198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ENS</a:t>
            </a:r>
          </a:p>
        </p:txBody>
      </p:sp>
      <p:pic>
        <p:nvPicPr>
          <p:cNvPr id="219" name="Picture 218" descr="Spain ENS Logo"/>
          <p:cNvPicPr>
            <a:picLocks noChangeAspect="1" noChangeArrowheads="1"/>
          </p:cNvPicPr>
          <p:nvPr/>
        </p:nvPicPr>
        <p:blipFill>
          <a:blip r:embed="rId27" cstate="screen">
            <a:extLst>
              <a:ext uri="{28A0092B-C50C-407E-A947-70E740481C1C}">
                <a14:useLocalDpi xmlns:a14="http://schemas.microsoft.com/office/drawing/2010/main" val="0"/>
              </a:ext>
            </a:extLst>
          </a:blip>
          <a:srcRect/>
          <a:stretch>
            <a:fillRect/>
          </a:stretch>
        </p:blipFill>
        <p:spPr bwMode="auto">
          <a:xfrm>
            <a:off x="5117399" y="5967804"/>
            <a:ext cx="688316" cy="526826"/>
          </a:xfrm>
          <a:prstGeom prst="rect">
            <a:avLst/>
          </a:prstGeom>
          <a:noFill/>
          <a:extLst>
            <a:ext uri="{909E8E84-426E-40DD-AFC4-6F175D3DCCD1}">
              <a14:hiddenFill xmlns:a14="http://schemas.microsoft.com/office/drawing/2010/main">
                <a:solidFill>
                  <a:srgbClr val="FFFFFF"/>
                </a:solidFill>
              </a14:hiddenFill>
            </a:ext>
          </a:extLst>
        </p:spPr>
      </p:pic>
      <p:sp>
        <p:nvSpPr>
          <p:cNvPr id="222" name="Rectangle 221"/>
          <p:cNvSpPr/>
          <p:nvPr/>
        </p:nvSpPr>
        <p:spPr>
          <a:xfrm>
            <a:off x="1647252" y="3839171"/>
            <a:ext cx="553078" cy="27053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225" name="Picture 2" descr="https://www.basefarm.com/sites/default/files/media/Article/basefarm-pci-dss_0.jpg"/>
          <p:cNvPicPr>
            <a:picLocks noChangeAspect="1" noChangeArrowheads="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1818" y="3417534"/>
            <a:ext cx="559971" cy="382420"/>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http://www.elevation-us.com/wp-content/uploads/2016/01/CMS-logo.png"/>
          <p:cNvPicPr>
            <a:picLocks noChangeAspect="1" noChangeArrowheads="1"/>
          </p:cNvPicPr>
          <p:nvPr/>
        </p:nvPicPr>
        <p:blipFill>
          <a:blip r:embed="rId29"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585338" y="4234752"/>
            <a:ext cx="839994" cy="419998"/>
          </a:xfrm>
          <a:prstGeom prst="rect">
            <a:avLst/>
          </a:prstGeom>
          <a:noFill/>
          <a:extLst>
            <a:ext uri="{909E8E84-426E-40DD-AFC4-6F175D3DCCD1}">
              <a14:hiddenFill xmlns:a14="http://schemas.microsoft.com/office/drawing/2010/main">
                <a:solidFill>
                  <a:srgbClr val="FFFFFF"/>
                </a:solidFill>
              </a14:hiddenFill>
            </a:ext>
          </a:extLst>
        </p:spPr>
      </p:pic>
      <p:sp>
        <p:nvSpPr>
          <p:cNvPr id="231" name="Rectangle 230"/>
          <p:cNvSpPr/>
          <p:nvPr/>
        </p:nvSpPr>
        <p:spPr>
          <a:xfrm>
            <a:off x="4634299" y="4675178"/>
            <a:ext cx="742072"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MARS-E</a:t>
            </a:r>
          </a:p>
        </p:txBody>
      </p:sp>
      <p:sp>
        <p:nvSpPr>
          <p:cNvPr id="234" name="Rectangle 233"/>
          <p:cNvSpPr/>
          <p:nvPr/>
        </p:nvSpPr>
        <p:spPr>
          <a:xfrm>
            <a:off x="11041483" y="4675178"/>
            <a:ext cx="425117" cy="215444"/>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237" name="Picture 8" descr="https://upload.wikimedia.org/wikipedia/commons/thumb/e/ed/US-FFIEC-Logo.svg/1000px-US-FFIEC-Logo.svg.png"/>
          <p:cNvPicPr>
            <a:picLocks noChangeAspect="1" noChangeArrowheads="1"/>
          </p:cNvPicPr>
          <p:nvPr/>
        </p:nvPicPr>
        <p:blipFill>
          <a:blip r:embed="rId30" cstate="screen">
            <a:extLst>
              <a:ext uri="{28A0092B-C50C-407E-A947-70E740481C1C}">
                <a14:useLocalDpi xmlns:a14="http://schemas.microsoft.com/office/drawing/2010/main" val="0"/>
              </a:ext>
            </a:extLst>
          </a:blip>
          <a:srcRect/>
          <a:stretch>
            <a:fillRect/>
          </a:stretch>
        </p:blipFill>
        <p:spPr bwMode="auto">
          <a:xfrm>
            <a:off x="10944519" y="4324346"/>
            <a:ext cx="619044" cy="240808"/>
          </a:xfrm>
          <a:prstGeom prst="rect">
            <a:avLst/>
          </a:prstGeom>
          <a:noFill/>
          <a:extLst>
            <a:ext uri="{909E8E84-426E-40DD-AFC4-6F175D3DCCD1}">
              <a14:hiddenFill xmlns:a14="http://schemas.microsoft.com/office/drawing/2010/main">
                <a:solidFill>
                  <a:srgbClr val="FFFFFF"/>
                </a:solidFill>
              </a14:hiddenFill>
            </a:ext>
          </a:extLst>
        </p:spPr>
      </p:pic>
      <p:sp>
        <p:nvSpPr>
          <p:cNvPr id="240" name="Rectangle 239"/>
          <p:cNvSpPr/>
          <p:nvPr/>
        </p:nvSpPr>
        <p:spPr>
          <a:xfrm>
            <a:off x="7438320" y="5608290"/>
            <a:ext cx="492520"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TRUCS</a:t>
            </a:r>
          </a:p>
        </p:txBody>
      </p:sp>
      <p:pic>
        <p:nvPicPr>
          <p:cNvPr id="243" name="Picture 242"/>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30730" y="5193615"/>
            <a:ext cx="507700" cy="367176"/>
          </a:xfrm>
          <a:prstGeom prst="rect">
            <a:avLst/>
          </a:prstGeom>
        </p:spPr>
      </p:pic>
      <p:pic>
        <p:nvPicPr>
          <p:cNvPr id="246" name="Picture 245"/>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653463" y="2415056"/>
            <a:ext cx="575164" cy="526556"/>
          </a:xfrm>
          <a:prstGeom prst="rect">
            <a:avLst/>
          </a:prstGeom>
        </p:spPr>
      </p:pic>
      <p:sp>
        <p:nvSpPr>
          <p:cNvPr id="249" name="Rectangle 248"/>
          <p:cNvSpPr/>
          <p:nvPr/>
        </p:nvSpPr>
        <p:spPr>
          <a:xfrm>
            <a:off x="1567869" y="2998112"/>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SOC 2 Type 2</a:t>
            </a:r>
          </a:p>
        </p:txBody>
      </p:sp>
      <p:pic>
        <p:nvPicPr>
          <p:cNvPr id="252" name="Picture 251"/>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3892019" y="2415056"/>
            <a:ext cx="575164" cy="526556"/>
          </a:xfrm>
          <a:prstGeom prst="rect">
            <a:avLst/>
          </a:prstGeom>
        </p:spPr>
      </p:pic>
      <p:sp>
        <p:nvSpPr>
          <p:cNvPr id="255" name="Rectangle 254"/>
          <p:cNvSpPr/>
          <p:nvPr/>
        </p:nvSpPr>
        <p:spPr>
          <a:xfrm>
            <a:off x="3806425" y="2998112"/>
            <a:ext cx="746353"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SOC 3</a:t>
            </a:r>
          </a:p>
        </p:txBody>
      </p:sp>
      <p:pic>
        <p:nvPicPr>
          <p:cNvPr id="258" name="Picture 10" descr="http://flaglane.com/download/canadian-flag/canadian-flag-graphic.png"/>
          <p:cNvPicPr>
            <a:picLocks noChangeAspect="1" noChangeArrowheads="1"/>
          </p:cNvPicPr>
          <p:nvPr/>
        </p:nvPicPr>
        <p:blipFill>
          <a:blip r:embed="rId32" cstate="screen">
            <a:extLst>
              <a:ext uri="{28A0092B-C50C-407E-A947-70E740481C1C}">
                <a14:useLocalDpi xmlns:a14="http://schemas.microsoft.com/office/drawing/2010/main" val="0"/>
              </a:ext>
            </a:extLst>
          </a:blip>
          <a:srcRect/>
          <a:stretch>
            <a:fillRect/>
          </a:stretch>
        </p:blipFill>
        <p:spPr bwMode="auto">
          <a:xfrm>
            <a:off x="8660423" y="6075920"/>
            <a:ext cx="445483" cy="222742"/>
          </a:xfrm>
          <a:prstGeom prst="rect">
            <a:avLst/>
          </a:prstGeom>
          <a:noFill/>
          <a:extLst>
            <a:ext uri="{909E8E84-426E-40DD-AFC4-6F175D3DCCD1}">
              <a14:hiddenFill xmlns:a14="http://schemas.microsoft.com/office/drawing/2010/main">
                <a:solidFill>
                  <a:srgbClr val="FFFFFF"/>
                </a:solidFill>
              </a14:hiddenFill>
            </a:ext>
          </a:extLst>
        </p:spPr>
      </p:pic>
      <p:sp>
        <p:nvSpPr>
          <p:cNvPr id="261" name="Rectangle 260"/>
          <p:cNvSpPr/>
          <p:nvPr/>
        </p:nvSpPr>
        <p:spPr>
          <a:xfrm>
            <a:off x="8521666" y="6418379"/>
            <a:ext cx="74950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Privacy Laws</a:t>
            </a:r>
          </a:p>
        </p:txBody>
      </p:sp>
      <p:sp>
        <p:nvSpPr>
          <p:cNvPr id="264" name="Rectangle 263"/>
          <p:cNvSpPr/>
          <p:nvPr/>
        </p:nvSpPr>
        <p:spPr>
          <a:xfrm>
            <a:off x="4613095" y="3839171"/>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MPAA</a:t>
            </a:r>
          </a:p>
        </p:txBody>
      </p:sp>
      <p:pic>
        <p:nvPicPr>
          <p:cNvPr id="267" name="Picture 2" descr="http://vignette1.wikia.nocookie.net/logopedia/images/5/57/MPAA.jpg/revision/latest?cb=20110729215806"/>
          <p:cNvPicPr>
            <a:picLocks noChangeAspect="1" noChangeArrowheads="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1569" y="3480789"/>
            <a:ext cx="458621" cy="255909"/>
          </a:xfrm>
          <a:prstGeom prst="rect">
            <a:avLst/>
          </a:prstGeom>
          <a:noFill/>
          <a:extLst>
            <a:ext uri="{909E8E84-426E-40DD-AFC4-6F175D3DCCD1}">
              <a14:hiddenFill xmlns:a14="http://schemas.microsoft.com/office/drawing/2010/main">
                <a:solidFill>
                  <a:srgbClr val="FFFFFF"/>
                </a:solidFill>
              </a14:hiddenFill>
            </a:ext>
          </a:extLst>
        </p:spPr>
      </p:pic>
      <p:pic>
        <p:nvPicPr>
          <p:cNvPr id="270" name="Picture 269"/>
          <p:cNvPicPr>
            <a:picLocks noChangeAspect="1"/>
          </p:cNvPicPr>
          <p:nvPr/>
        </p:nvPicPr>
        <p:blipFill>
          <a:blip r:embed="rId34"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16496" y="5968568"/>
            <a:ext cx="304499" cy="437448"/>
          </a:xfrm>
          <a:prstGeom prst="rect">
            <a:avLst/>
          </a:prstGeom>
        </p:spPr>
      </p:pic>
      <p:sp>
        <p:nvSpPr>
          <p:cNvPr id="273" name="Rectangle 272"/>
          <p:cNvSpPr/>
          <p:nvPr/>
        </p:nvSpPr>
        <p:spPr>
          <a:xfrm>
            <a:off x="9798189" y="6418380"/>
            <a:ext cx="541112"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505050"/>
                </a:solidFill>
                <a:effectLst/>
                <a:uLnTx/>
                <a:uFillTx/>
                <a:latin typeface="Segoe UI Semilight"/>
                <a:ea typeface="+mn-ea"/>
                <a:cs typeface="+mn-cs"/>
              </a:rPr>
              <a:t>Shield</a:t>
            </a:r>
          </a:p>
        </p:txBody>
      </p:sp>
      <p:pic>
        <p:nvPicPr>
          <p:cNvPr id="276"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7339" y="1618017"/>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279" name="Rectangle 278"/>
          <p:cNvSpPr/>
          <p:nvPr/>
        </p:nvSpPr>
        <p:spPr>
          <a:xfrm>
            <a:off x="8586832" y="2159614"/>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505050"/>
                </a:solidFill>
                <a:effectLst/>
                <a:uLnTx/>
                <a:uFillTx/>
                <a:latin typeface="Segoe UI Semilight"/>
                <a:ea typeface="+mn-ea"/>
                <a:cs typeface="+mn-cs"/>
              </a:rPr>
              <a:t>ISO 22301</a:t>
            </a:r>
          </a:p>
        </p:txBody>
      </p:sp>
      <p:sp>
        <p:nvSpPr>
          <p:cNvPr id="282" name="Rectangle 281"/>
          <p:cNvSpPr/>
          <p:nvPr/>
        </p:nvSpPr>
        <p:spPr>
          <a:xfrm>
            <a:off x="7466781" y="6418380"/>
            <a:ext cx="435598"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India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err="1">
                <a:ln>
                  <a:noFill/>
                </a:ln>
                <a:solidFill>
                  <a:srgbClr val="505050"/>
                </a:solidFill>
                <a:effectLst/>
                <a:uLnTx/>
                <a:uFillTx/>
                <a:latin typeface="Segoe UI Semilight"/>
                <a:ea typeface="+mn-ea"/>
                <a:cs typeface="+mn-cs"/>
              </a:rPr>
              <a:t>MeitY</a:t>
            </a:r>
            <a:endParaRPr kumimoji="0" lang="en-US" sz="7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285" name="Picture 284"/>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7471832" y="6069068"/>
            <a:ext cx="425496" cy="236448"/>
          </a:xfrm>
          <a:prstGeom prst="rect">
            <a:avLst/>
          </a:prstGeom>
        </p:spPr>
      </p:pic>
      <p:sp>
        <p:nvSpPr>
          <p:cNvPr id="288" name="Rectangle 287"/>
          <p:cNvSpPr/>
          <p:nvPr/>
        </p:nvSpPr>
        <p:spPr>
          <a:xfrm>
            <a:off x="10876650" y="6418053"/>
            <a:ext cx="763595" cy="421979"/>
          </a:xfrm>
          <a:prstGeom prst="rect">
            <a:avLst/>
          </a:prstGeom>
        </p:spPr>
        <p:txBody>
          <a:bodyPr wrap="square" anchor="ctr">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Germany IT</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Grundschutz</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workbook</a:t>
            </a:r>
          </a:p>
        </p:txBody>
      </p:sp>
      <p:pic>
        <p:nvPicPr>
          <p:cNvPr id="291" name="Picture 290"/>
          <p:cNvPicPr>
            <a:picLocks noChangeAspect="1"/>
          </p:cNvPicPr>
          <p:nvPr/>
        </p:nvPicPr>
        <p:blipFill>
          <a:blip r:embed="rId3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057083" y="5993222"/>
            <a:ext cx="402729" cy="388137"/>
          </a:xfrm>
          <a:prstGeom prst="rect">
            <a:avLst/>
          </a:prstGeom>
        </p:spPr>
      </p:pic>
      <p:sp>
        <p:nvSpPr>
          <p:cNvPr id="294" name="Rectangle 293"/>
          <p:cNvSpPr/>
          <p:nvPr/>
        </p:nvSpPr>
        <p:spPr>
          <a:xfrm>
            <a:off x="6355278" y="6418380"/>
            <a:ext cx="457671"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DPA</a:t>
            </a:r>
          </a:p>
        </p:txBody>
      </p:sp>
      <p:pic>
        <p:nvPicPr>
          <p:cNvPr id="297" name="Picture 296"/>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6419447" y="5998255"/>
            <a:ext cx="329333" cy="378073"/>
          </a:xfrm>
          <a:prstGeom prst="rect">
            <a:avLst/>
          </a:prstGeom>
        </p:spPr>
      </p:pic>
      <p:pic>
        <p:nvPicPr>
          <p:cNvPr id="300" name="Picture 299"/>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8481267" y="2529108"/>
            <a:ext cx="778358" cy="298452"/>
          </a:xfrm>
          <a:prstGeom prst="rect">
            <a:avLst/>
          </a:prstGeom>
        </p:spPr>
      </p:pic>
      <p:sp>
        <p:nvSpPr>
          <p:cNvPr id="303" name="Rectangle 302"/>
          <p:cNvSpPr/>
          <p:nvPr/>
        </p:nvSpPr>
        <p:spPr>
          <a:xfrm>
            <a:off x="8456417" y="2918599"/>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Certification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306" name="Picture 305"/>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0861244" y="2529108"/>
            <a:ext cx="778358" cy="298452"/>
          </a:xfrm>
          <a:prstGeom prst="rect">
            <a:avLst/>
          </a:prstGeom>
        </p:spPr>
      </p:pic>
      <p:sp>
        <p:nvSpPr>
          <p:cNvPr id="309" name="Rectangle 308"/>
          <p:cNvSpPr/>
          <p:nvPr/>
        </p:nvSpPr>
        <p:spPr>
          <a:xfrm>
            <a:off x="10836394" y="2918599"/>
            <a:ext cx="828059" cy="301684"/>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Attestation</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505050"/>
              </a:solidFill>
              <a:effectLst/>
              <a:uLnTx/>
              <a:uFillTx/>
              <a:latin typeface="Segoe UI Semilight"/>
              <a:ea typeface="+mn-ea"/>
              <a:cs typeface="+mn-cs"/>
            </a:endParaRPr>
          </a:p>
        </p:txBody>
      </p:sp>
      <p:pic>
        <p:nvPicPr>
          <p:cNvPr id="312" name="Picture 9" descr="https://hitrustalliance.net/content/uploads/2015/09/HiTrustLogo.png"/>
          <p:cNvPicPr>
            <a:picLocks noChangeAspect="1" noChangeArrowheads="1"/>
          </p:cNvPicPr>
          <p:nvPr/>
        </p:nvPicPr>
        <p:blipFill>
          <a:blip r:embed="rId38" cstate="screen">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618403" y="4319265"/>
            <a:ext cx="601917" cy="250971"/>
          </a:xfrm>
          <a:prstGeom prst="rect">
            <a:avLst/>
          </a:prstGeom>
          <a:noFill/>
          <a:extLst>
            <a:ext uri="{909E8E84-426E-40DD-AFC4-6F175D3DCCD1}">
              <a14:hiddenFill xmlns:a14="http://schemas.microsoft.com/office/drawing/2010/main">
                <a:solidFill>
                  <a:srgbClr val="FFFFFF"/>
                </a:solidFill>
              </a14:hiddenFill>
            </a:ext>
          </a:extLst>
        </p:spPr>
      </p:pic>
      <p:sp>
        <p:nvSpPr>
          <p:cNvPr id="315" name="Rectangle 314"/>
          <p:cNvSpPr/>
          <p:nvPr/>
        </p:nvSpPr>
        <p:spPr>
          <a:xfrm>
            <a:off x="1554716" y="4675178"/>
            <a:ext cx="742073"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Calibri"/>
                <a:ea typeface="+mn-ea"/>
                <a:cs typeface="+mn-cs"/>
              </a:rPr>
              <a:t>HITRUST</a:t>
            </a:r>
          </a:p>
        </p:txBody>
      </p:sp>
      <p:pic>
        <p:nvPicPr>
          <p:cNvPr id="318" name="Picture 317"/>
          <p:cNvPicPr>
            <a:picLocks noChangeAspect="1"/>
          </p:cNvPicPr>
          <p:nvPr/>
        </p:nvPicPr>
        <p:blipFill>
          <a:blip r:embed="rId39" cstate="screen">
            <a:extLst>
              <a:ext uri="{28A0092B-C50C-407E-A947-70E740481C1C}">
                <a14:useLocalDpi xmlns:a14="http://schemas.microsoft.com/office/drawing/2010/main" val="0"/>
              </a:ext>
            </a:extLst>
          </a:blip>
          <a:stretch>
            <a:fillRect/>
          </a:stretch>
        </p:blipFill>
        <p:spPr>
          <a:xfrm>
            <a:off x="6228871" y="4324412"/>
            <a:ext cx="601107" cy="240678"/>
          </a:xfrm>
          <a:prstGeom prst="rect">
            <a:avLst/>
          </a:prstGeom>
        </p:spPr>
      </p:pic>
      <p:sp>
        <p:nvSpPr>
          <p:cNvPr id="321" name="Rectangle 320"/>
          <p:cNvSpPr/>
          <p:nvPr/>
        </p:nvSpPr>
        <p:spPr>
          <a:xfrm>
            <a:off x="6008258" y="4675178"/>
            <a:ext cx="986644" cy="217849"/>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IG Toolkit UK</a:t>
            </a:r>
          </a:p>
        </p:txBody>
      </p:sp>
      <p:sp>
        <p:nvSpPr>
          <p:cNvPr id="324" name="Rectangle 323"/>
          <p:cNvSpPr/>
          <p:nvPr/>
        </p:nvSpPr>
        <p:spPr>
          <a:xfrm>
            <a:off x="5232614" y="5608291"/>
            <a:ext cx="457886" cy="312093"/>
          </a:xfrm>
          <a:prstGeom prst="rect">
            <a:avLst/>
          </a:prstGeom>
        </p:spPr>
        <p:txBody>
          <a:bodyPr wrap="square" anchor="ctr">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srgbClr val="505050"/>
                </a:solidFill>
                <a:effectLst/>
                <a:uLnTx/>
                <a:uFillTx/>
                <a:latin typeface="Segoe UI Semilight"/>
                <a:ea typeface="+mn-ea"/>
                <a:cs typeface="+mn-cs"/>
              </a:rPr>
              <a:t>DJCP</a:t>
            </a:r>
          </a:p>
        </p:txBody>
      </p:sp>
      <p:pic>
        <p:nvPicPr>
          <p:cNvPr id="327" name="Picture 326"/>
          <p:cNvPicPr>
            <a:picLocks noChangeAspect="1"/>
          </p:cNvPicPr>
          <p:nvPr/>
        </p:nvPicPr>
        <p:blipFill>
          <a:blip r:embed="rId40" cstate="screen">
            <a:extLst>
              <a:ext uri="{28A0092B-C50C-407E-A947-70E740481C1C}">
                <a14:useLocalDpi xmlns:a14="http://schemas.microsoft.com/office/drawing/2010/main" val="0"/>
              </a:ext>
            </a:extLst>
          </a:blip>
          <a:stretch>
            <a:fillRect/>
          </a:stretch>
        </p:blipFill>
        <p:spPr>
          <a:xfrm>
            <a:off x="5154217" y="5069865"/>
            <a:ext cx="614680" cy="614679"/>
          </a:xfrm>
          <a:prstGeom prst="rect">
            <a:avLst/>
          </a:prstGeom>
        </p:spPr>
      </p:pic>
      <p:pic>
        <p:nvPicPr>
          <p:cNvPr id="328" name="Picture 14" descr="http://www.theauditpeople.com/sites/default/files/pictures/iso-logo.png"/>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9127" y="1618017"/>
            <a:ext cx="586214" cy="442914"/>
          </a:xfrm>
          <a:prstGeom prst="rect">
            <a:avLst/>
          </a:prstGeom>
          <a:noFill/>
          <a:extLst>
            <a:ext uri="{909E8E84-426E-40DD-AFC4-6F175D3DCCD1}">
              <a14:hiddenFill xmlns:a14="http://schemas.microsoft.com/office/drawing/2010/main">
                <a:solidFill>
                  <a:srgbClr val="FFFFFF"/>
                </a:solidFill>
              </a14:hiddenFill>
            </a:ext>
          </a:extLst>
        </p:spPr>
      </p:pic>
      <p:sp>
        <p:nvSpPr>
          <p:cNvPr id="329" name="Rectangle 328"/>
          <p:cNvSpPr/>
          <p:nvPr/>
        </p:nvSpPr>
        <p:spPr>
          <a:xfrm>
            <a:off x="6178620" y="2159614"/>
            <a:ext cx="567228" cy="150842"/>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Semilight"/>
                <a:ea typeface="+mn-ea"/>
                <a:cs typeface="+mn-cs"/>
              </a:rPr>
              <a:t>ISO 27017</a:t>
            </a:r>
          </a:p>
        </p:txBody>
      </p:sp>
      <p:cxnSp>
        <p:nvCxnSpPr>
          <p:cNvPr id="331" name="Straight Connector 330"/>
          <p:cNvCxnSpPr/>
          <p:nvPr/>
        </p:nvCxnSpPr>
        <p:spPr>
          <a:xfrm>
            <a:off x="827278" y="5064429"/>
            <a:ext cx="1091156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6" name="Group 165">
            <a:extLst>
              <a:ext uri="{FF2B5EF4-FFF2-40B4-BE49-F238E27FC236}">
                <a16:creationId xmlns:a16="http://schemas.microsoft.com/office/drawing/2014/main" id="{6F19A73A-D90C-42FA-8A6D-F314CE59BB72}"/>
              </a:ext>
            </a:extLst>
          </p:cNvPr>
          <p:cNvGrpSpPr/>
          <p:nvPr/>
        </p:nvGrpSpPr>
        <p:grpSpPr>
          <a:xfrm>
            <a:off x="10229502" y="-1"/>
            <a:ext cx="1962497" cy="1462089"/>
            <a:chOff x="10229502" y="-1"/>
            <a:chExt cx="1962497" cy="1462089"/>
          </a:xfrm>
        </p:grpSpPr>
        <p:sp>
          <p:nvSpPr>
            <p:cNvPr id="202" name="Rectangle 201">
              <a:extLst>
                <a:ext uri="{FF2B5EF4-FFF2-40B4-BE49-F238E27FC236}">
                  <a16:creationId xmlns:a16="http://schemas.microsoft.com/office/drawing/2014/main" id="{C00B1F6D-FCFF-4BBB-B9ED-B5D549E7A7A7}"/>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Rectangle 203">
              <a:extLst>
                <a:ext uri="{FF2B5EF4-FFF2-40B4-BE49-F238E27FC236}">
                  <a16:creationId xmlns:a16="http://schemas.microsoft.com/office/drawing/2014/main" id="{96B9110D-B4AC-4E01-834D-F4109755C47F}"/>
                </a:ext>
              </a:extLst>
            </p:cNvPr>
            <p:cNvSpPr/>
            <p:nvPr/>
          </p:nvSpPr>
          <p:spPr bwMode="auto">
            <a:xfrm>
              <a:off x="10591069" y="1105413"/>
              <a:ext cx="1198259" cy="35508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205">
              <a:extLst>
                <a:ext uri="{FF2B5EF4-FFF2-40B4-BE49-F238E27FC236}">
                  <a16:creationId xmlns:a16="http://schemas.microsoft.com/office/drawing/2014/main" id="{F4871DDA-90D9-4E6C-B4B6-16E0A9174051}"/>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7AB53674-74F9-402A-867B-688FB6985D1A}"/>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a:t>
              </a:r>
              <a:r>
                <a:rPr kumimoji="0" lang="en-US" sz="900" b="0" i="0" u="none" strike="noStrike" kern="1200" spc="0" normalizeH="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 infrastructure</a:t>
              </a:r>
              <a:endPar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6C413DF4-BFFB-4BA7-B018-85F3FF397C51}"/>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210" name="Rectangle 209">
              <a:extLst>
                <a:ext uri="{FF2B5EF4-FFF2-40B4-BE49-F238E27FC236}">
                  <a16:creationId xmlns:a16="http://schemas.microsoft.com/office/drawing/2014/main" id="{6C80D153-19FF-48AE-80E8-86307ED8FB00}"/>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212" name="Oval 211">
              <a:extLst>
                <a:ext uri="{FF2B5EF4-FFF2-40B4-BE49-F238E27FC236}">
                  <a16:creationId xmlns:a16="http://schemas.microsoft.com/office/drawing/2014/main" id="{3739BA3F-8467-4A22-AF1C-E6334E4A7BC5}"/>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3" name="Group 212">
              <a:extLst>
                <a:ext uri="{FF2B5EF4-FFF2-40B4-BE49-F238E27FC236}">
                  <a16:creationId xmlns:a16="http://schemas.microsoft.com/office/drawing/2014/main" id="{4668BBE7-E5ED-45D3-95B5-FDCF6AAB479A}"/>
                </a:ext>
              </a:extLst>
            </p:cNvPr>
            <p:cNvGrpSpPr/>
            <p:nvPr/>
          </p:nvGrpSpPr>
          <p:grpSpPr>
            <a:xfrm>
              <a:off x="10275569" y="585584"/>
              <a:ext cx="270140" cy="270138"/>
              <a:chOff x="10275569" y="585584"/>
              <a:chExt cx="270140" cy="270138"/>
            </a:xfrm>
          </p:grpSpPr>
          <p:grpSp>
            <p:nvGrpSpPr>
              <p:cNvPr id="245" name="Group 244">
                <a:extLst>
                  <a:ext uri="{FF2B5EF4-FFF2-40B4-BE49-F238E27FC236}">
                    <a16:creationId xmlns:a16="http://schemas.microsoft.com/office/drawing/2014/main" id="{F5B89F2C-C4FC-49D2-95C3-2CA4C2F02B93}"/>
                  </a:ext>
                </a:extLst>
              </p:cNvPr>
              <p:cNvGrpSpPr/>
              <p:nvPr/>
            </p:nvGrpSpPr>
            <p:grpSpPr>
              <a:xfrm>
                <a:off x="10318223" y="665435"/>
                <a:ext cx="186065" cy="140854"/>
                <a:chOff x="3268663" y="4287838"/>
                <a:chExt cx="4351337" cy="3294062"/>
              </a:xfrm>
              <a:solidFill>
                <a:schemeClr val="bg1"/>
              </a:solidFill>
            </p:grpSpPr>
            <p:sp>
              <p:nvSpPr>
                <p:cNvPr id="248" name="Freeform 6">
                  <a:extLst>
                    <a:ext uri="{FF2B5EF4-FFF2-40B4-BE49-F238E27FC236}">
                      <a16:creationId xmlns:a16="http://schemas.microsoft.com/office/drawing/2014/main" id="{8C62AB9A-5628-4C4F-AB7B-1F11B3E38A4A}"/>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50" name="Freeform 7">
                  <a:extLst>
                    <a:ext uri="{FF2B5EF4-FFF2-40B4-BE49-F238E27FC236}">
                      <a16:creationId xmlns:a16="http://schemas.microsoft.com/office/drawing/2014/main" id="{A20A316C-45F6-4F01-9900-771BB185E105}"/>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sp>
            <p:nvSpPr>
              <p:cNvPr id="247" name="Oval 246">
                <a:extLst>
                  <a:ext uri="{FF2B5EF4-FFF2-40B4-BE49-F238E27FC236}">
                    <a16:creationId xmlns:a16="http://schemas.microsoft.com/office/drawing/2014/main" id="{FE046241-DA9C-4251-9CDD-D6771F45F118}"/>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3DDA360E-146D-4BF6-AF61-856D38D80609}"/>
                </a:ext>
              </a:extLst>
            </p:cNvPr>
            <p:cNvGrpSpPr/>
            <p:nvPr/>
          </p:nvGrpSpPr>
          <p:grpSpPr>
            <a:xfrm>
              <a:off x="10307043" y="1215198"/>
              <a:ext cx="204883" cy="153765"/>
              <a:chOff x="10307043" y="1215198"/>
              <a:chExt cx="204883" cy="153765"/>
            </a:xfrm>
          </p:grpSpPr>
          <p:sp>
            <p:nvSpPr>
              <p:cNvPr id="239" name="Freeform 1">
                <a:extLst>
                  <a:ext uri="{FF2B5EF4-FFF2-40B4-BE49-F238E27FC236}">
                    <a16:creationId xmlns:a16="http://schemas.microsoft.com/office/drawing/2014/main" id="{74C960A8-CDDC-46C2-9DEF-330AC95ACC8F}"/>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41" name="Freeform 2">
                <a:extLst>
                  <a:ext uri="{FF2B5EF4-FFF2-40B4-BE49-F238E27FC236}">
                    <a16:creationId xmlns:a16="http://schemas.microsoft.com/office/drawing/2014/main" id="{2923AD7B-A8DA-4587-8A48-DD7A6B85719F}"/>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42" name="Freeform 3">
                <a:extLst>
                  <a:ext uri="{FF2B5EF4-FFF2-40B4-BE49-F238E27FC236}">
                    <a16:creationId xmlns:a16="http://schemas.microsoft.com/office/drawing/2014/main" id="{9C07C05C-211D-41A8-8478-AE22BE9D112C}"/>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44" name="Freeform 4">
                <a:extLst>
                  <a:ext uri="{FF2B5EF4-FFF2-40B4-BE49-F238E27FC236}">
                    <a16:creationId xmlns:a16="http://schemas.microsoft.com/office/drawing/2014/main" id="{A0FACCC5-B48D-49DD-830C-456CD1BF9F3B}"/>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grpSp>
          <p:nvGrpSpPr>
            <p:cNvPr id="218" name="Group 217">
              <a:extLst>
                <a:ext uri="{FF2B5EF4-FFF2-40B4-BE49-F238E27FC236}">
                  <a16:creationId xmlns:a16="http://schemas.microsoft.com/office/drawing/2014/main" id="{BC8A83CE-0A16-44E3-AC21-90E13896668B}"/>
                </a:ext>
              </a:extLst>
            </p:cNvPr>
            <p:cNvGrpSpPr/>
            <p:nvPr/>
          </p:nvGrpSpPr>
          <p:grpSpPr>
            <a:xfrm>
              <a:off x="11900152" y="229164"/>
              <a:ext cx="178445" cy="226817"/>
              <a:chOff x="11900152" y="229164"/>
              <a:chExt cx="178445" cy="226817"/>
            </a:xfrm>
          </p:grpSpPr>
          <p:sp>
            <p:nvSpPr>
              <p:cNvPr id="235" name="Freeform 21">
                <a:extLst>
                  <a:ext uri="{FF2B5EF4-FFF2-40B4-BE49-F238E27FC236}">
                    <a16:creationId xmlns:a16="http://schemas.microsoft.com/office/drawing/2014/main" id="{CC48A091-750A-409C-8439-43886EC9DF70}"/>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sp>
            <p:nvSpPr>
              <p:cNvPr id="236" name="Freeform 22">
                <a:extLst>
                  <a:ext uri="{FF2B5EF4-FFF2-40B4-BE49-F238E27FC236}">
                    <a16:creationId xmlns:a16="http://schemas.microsoft.com/office/drawing/2014/main" id="{B87761FB-3672-4672-9092-C9E3D7867D93}"/>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238" name="Freeform 23">
                <a:extLst>
                  <a:ext uri="{FF2B5EF4-FFF2-40B4-BE49-F238E27FC236}">
                    <a16:creationId xmlns:a16="http://schemas.microsoft.com/office/drawing/2014/main" id="{3ED3793B-F958-455D-A7F2-304CA8610894}"/>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grpSp>
        <p:sp>
          <p:nvSpPr>
            <p:cNvPr id="220" name="Rectangle 219">
              <a:extLst>
                <a:ext uri="{FF2B5EF4-FFF2-40B4-BE49-F238E27FC236}">
                  <a16:creationId xmlns:a16="http://schemas.microsoft.com/office/drawing/2014/main" id="{8538742E-0925-44E6-A09B-AE7017B95101}"/>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defTabSz="932293" fontAlgn="base">
                <a:lnSpc>
                  <a:spcPct val="90000"/>
                </a:lnSpc>
                <a:spcBef>
                  <a:spcPct val="0"/>
                </a:spcBef>
                <a:spcAft>
                  <a:spcPct val="0"/>
                </a:spcAft>
                <a:defRPr/>
              </a:pPr>
              <a:r>
                <a:rPr lang="en-US" sz="800">
                  <a:solidFill>
                    <a:schemeClr val="bg1"/>
                  </a:solidFill>
                  <a:latin typeface="Segoe UI Semibold" panose="020B0702040204020203" pitchFamily="34" charset="0"/>
                  <a:ea typeface="Segoe UI" pitchFamily="34" charset="0"/>
                  <a:cs typeface="Segoe UI Semibold" panose="020B0702040204020203" pitchFamily="34" charset="0"/>
                </a:rPr>
                <a:t>Azure Stack + Hybrid</a:t>
              </a:r>
              <a:endParaRPr lang="en-US" sz="800"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cxnSp>
          <p:nvCxnSpPr>
            <p:cNvPr id="221" name="Straight Connector 220">
              <a:extLst>
                <a:ext uri="{FF2B5EF4-FFF2-40B4-BE49-F238E27FC236}">
                  <a16:creationId xmlns:a16="http://schemas.microsoft.com/office/drawing/2014/main" id="{451F990F-B90F-4B35-B6DB-FB4CA48D6468}"/>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3" name="Straight Connector 222">
              <a:extLst>
                <a:ext uri="{FF2B5EF4-FFF2-40B4-BE49-F238E27FC236}">
                  <a16:creationId xmlns:a16="http://schemas.microsoft.com/office/drawing/2014/main" id="{35887E77-2824-4581-BDB8-C2245D8EF269}"/>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4" name="Straight Connector 223">
              <a:extLst>
                <a:ext uri="{FF2B5EF4-FFF2-40B4-BE49-F238E27FC236}">
                  <a16:creationId xmlns:a16="http://schemas.microsoft.com/office/drawing/2014/main" id="{158839E9-3475-4E57-A6DF-8C15AA862038}"/>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6" name="Straight Connector 225">
              <a:extLst>
                <a:ext uri="{FF2B5EF4-FFF2-40B4-BE49-F238E27FC236}">
                  <a16:creationId xmlns:a16="http://schemas.microsoft.com/office/drawing/2014/main" id="{7F29085C-542B-422D-892F-A898FB1D5A1E}"/>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7" name="Straight Connector 226">
              <a:extLst>
                <a:ext uri="{FF2B5EF4-FFF2-40B4-BE49-F238E27FC236}">
                  <a16:creationId xmlns:a16="http://schemas.microsoft.com/office/drawing/2014/main" id="{4D68BE38-CCDD-45D8-899D-4AB66A47DEDE}"/>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29" name="Group 228">
              <a:extLst>
                <a:ext uri="{FF2B5EF4-FFF2-40B4-BE49-F238E27FC236}">
                  <a16:creationId xmlns:a16="http://schemas.microsoft.com/office/drawing/2014/main" id="{85DF271A-7047-4B4A-B8A4-E2734FFB09F4}"/>
                </a:ext>
              </a:extLst>
            </p:cNvPr>
            <p:cNvGrpSpPr/>
            <p:nvPr/>
          </p:nvGrpSpPr>
          <p:grpSpPr>
            <a:xfrm>
              <a:off x="10289040" y="60787"/>
              <a:ext cx="249576" cy="249576"/>
              <a:chOff x="3521877" y="511997"/>
              <a:chExt cx="640398" cy="640398"/>
            </a:xfrm>
          </p:grpSpPr>
          <p:sp>
            <p:nvSpPr>
              <p:cNvPr id="232" name="Freeform 33">
                <a:extLst>
                  <a:ext uri="{FF2B5EF4-FFF2-40B4-BE49-F238E27FC236}">
                    <a16:creationId xmlns:a16="http://schemas.microsoft.com/office/drawing/2014/main" id="{9917DD82-D7E5-4E82-B470-C905124A7C5F}"/>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endParaRPr lang="en-US"/>
              </a:p>
            </p:txBody>
          </p:sp>
          <p:sp>
            <p:nvSpPr>
              <p:cNvPr id="233" name="Oval 232">
                <a:extLst>
                  <a:ext uri="{FF2B5EF4-FFF2-40B4-BE49-F238E27FC236}">
                    <a16:creationId xmlns:a16="http://schemas.microsoft.com/office/drawing/2014/main" id="{71275113-14AB-445C-8C3B-6744BCBCF83A}"/>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9258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Storage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Get secure, massively-scalable cloud storage for your data, apps, and workloads</a:t>
            </a:r>
          </a:p>
        </p:txBody>
      </p:sp>
      <p:grpSp>
        <p:nvGrpSpPr>
          <p:cNvPr id="31" name="Group 30">
            <a:extLst>
              <a:ext uri="{FF2B5EF4-FFF2-40B4-BE49-F238E27FC236}">
                <a16:creationId xmlns:a16="http://schemas.microsoft.com/office/drawing/2014/main" id="{F0CB03C3-A632-4F16-A1BC-708FC572CAEE}"/>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292654CF-9A5C-4C1E-B7BF-D0F72DD7D4E3}"/>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382D4CC1-30DE-4472-9161-4B5C1861ECB2}"/>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5A26A286-3E68-4108-AE68-42A69EBD6F68}"/>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19B228EF-A7BE-4DDC-9E63-22E8C1672457}"/>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2C319F9-6FFC-4FB4-A049-032B790C6189}"/>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F4210B1A-E0F9-44FF-B427-67872DB02F19}"/>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6ED5F408-6817-4BA4-A5FC-A88A8187F40C}"/>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F88B6FBF-A386-46EA-8BDF-93FA196C217F}"/>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F6D87825-BBD7-4A2D-9C99-032AA706F848}"/>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CED2D997-234D-4670-967F-0AC63BF55A62}"/>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7D89655C-5E20-482A-B6EB-294DF0C011C0}"/>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C6F1B531-C24B-4971-978A-EEEB50BB32B2}"/>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DDF4E9FD-F133-4897-AA5F-4364BEA23124}"/>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D770436E-3501-4AFC-BFB7-D87366F0FBEC}"/>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FFC07D17-14FD-49B1-A92E-EBAAF3AFA87D}"/>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60CB349F-9132-4CA9-880D-20BE143CA796}"/>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8F44E862-F51A-46B7-AC37-1B45BCA77965}"/>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917CF5F5-ED73-48DC-BE9E-1AD69D05513D}"/>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FE09133C-A224-414A-8EF4-8C4FEC341173}"/>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2FC1A79A-E8A3-4231-83F6-89549F971AB1}"/>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2C2AC288-B57B-48D2-9EBF-D4BAA96229DE}"/>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FC0FC0F8-4FC4-4977-8031-C4AF592A0FBC}"/>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788D80B6-5F74-4600-93BE-1531158DB41D}"/>
              </a:ext>
            </a:extLst>
          </p:cNvPr>
          <p:cNvSpPr txBox="1"/>
          <p:nvPr/>
        </p:nvSpPr>
        <p:spPr>
          <a:xfrm>
            <a:off x="2648932" y="4696585"/>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0EFDF21E-0A6C-46A5-85F0-9D9BD8F523DF}"/>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F42BC436-6984-42B0-B0BE-4BA14DB5DCAD}"/>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Storage</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Durable, highly available, and massively scalable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cloud storage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Blob Storage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REST-based object storage for unstructured data</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Archive Storage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Industry leading price point for storing rarely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accessed data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Queue Storage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Effectively scale apps according to traffic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File Storage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File shares that use the standard SMB 3.0 protocol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Disk Storage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Persistent, secured disk options supporting virtual machines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Data Lake Store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Hyperscale repository for big data analytics workloads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Data Box</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Secure, ruggedized appliance for Azure data transfer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Storage Explorer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View and interact with Azure Storage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12322444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Web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Build, deploy, and scale powerful web applications quickly and efficiently</a:t>
            </a:r>
          </a:p>
        </p:txBody>
      </p:sp>
      <p:grpSp>
        <p:nvGrpSpPr>
          <p:cNvPr id="31" name="Group 30">
            <a:extLst>
              <a:ext uri="{FF2B5EF4-FFF2-40B4-BE49-F238E27FC236}">
                <a16:creationId xmlns:a16="http://schemas.microsoft.com/office/drawing/2014/main" id="{0D0E65B1-7F46-42FC-88FA-20343B4A5074}"/>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2CC12415-1472-41F7-9D5D-4C750E76651F}"/>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BAC411E2-F5AC-418B-9C9D-B4D297DB745F}"/>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108B90-385D-482E-81A8-E4546F4C986C}"/>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B253B426-6745-4D16-BF2B-318DA8636290}"/>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1E170007-4636-4F3E-B2EA-C22FF51C56DE}"/>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rId2" action="ppaction://hlinksldjump"/>
            <a:extLst>
              <a:ext uri="{FF2B5EF4-FFF2-40B4-BE49-F238E27FC236}">
                <a16:creationId xmlns:a16="http://schemas.microsoft.com/office/drawing/2014/main" id="{AD70B8B6-4AE3-4BD7-9831-033FC47BA576}"/>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3" action="ppaction://hlinksldjump"/>
            <a:extLst>
              <a:ext uri="{FF2B5EF4-FFF2-40B4-BE49-F238E27FC236}">
                <a16:creationId xmlns:a16="http://schemas.microsoft.com/office/drawing/2014/main" id="{7344DBB7-B81C-445B-9D77-DBD6F681F8AE}"/>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B1B3AF76-9B84-4298-BAD9-AC2A89596ABD}"/>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F978BDBF-172B-47B8-94F9-211C4E5B4BAE}"/>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A6F343B9-6283-4638-B2AA-52CD5F25580A}"/>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06B46981-B08F-4F01-A205-91DEFEF397CB}"/>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36798E07-5C04-4B40-8CD9-D2BD641A52DE}"/>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4136A70A-DBC6-458F-9638-98AAB61A7A7A}"/>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FA38EAD1-4E86-4E87-83C4-643A6026F4D5}"/>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3045D800-2E34-447A-BCF9-4E03DCD77DED}"/>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531CB3E3-EAEF-4C03-B00E-D4B22FB31DC3}"/>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rId5" action="ppaction://hlinksldjump"/>
            <a:extLst>
              <a:ext uri="{FF2B5EF4-FFF2-40B4-BE49-F238E27FC236}">
                <a16:creationId xmlns:a16="http://schemas.microsoft.com/office/drawing/2014/main" id="{87009CD1-98A5-48FA-8E9E-392E19CE848F}"/>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8F9D950D-0D11-4EE1-99E8-A2EBA6595882}"/>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2782ECA9-DA1B-4A0B-8577-75A10AC267E1}"/>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9329F2BE-DDA9-4AA6-BBDC-5E474342C722}"/>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rId6" action="ppaction://hlinksldjump"/>
            <a:extLst>
              <a:ext uri="{FF2B5EF4-FFF2-40B4-BE49-F238E27FC236}">
                <a16:creationId xmlns:a16="http://schemas.microsoft.com/office/drawing/2014/main" id="{434F5E9F-DBBA-4049-BD56-A0B1C07A0701}"/>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7" action="ppaction://hlinksldjump"/>
            <a:extLst>
              <a:ext uri="{FF2B5EF4-FFF2-40B4-BE49-F238E27FC236}">
                <a16:creationId xmlns:a16="http://schemas.microsoft.com/office/drawing/2014/main" id="{36F9869A-0DD2-4A44-A4E6-22DA805BD1E0}"/>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CF669989-A180-46EA-B01F-AC15EC8C9D6D}"/>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rId8" action="ppaction://hlinksldjump"/>
            <a:extLst>
              <a:ext uri="{FF2B5EF4-FFF2-40B4-BE49-F238E27FC236}">
                <a16:creationId xmlns:a16="http://schemas.microsoft.com/office/drawing/2014/main" id="{31BA882D-E2AE-4E4C-9209-C4B7F5E41A18}"/>
              </a:ext>
            </a:extLst>
          </p:cNvPr>
          <p:cNvSpPr txBox="1"/>
          <p:nvPr/>
        </p:nvSpPr>
        <p:spPr>
          <a:xfrm>
            <a:off x="2648932" y="5189236"/>
            <a:ext cx="179109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D46E8936-6A3E-47C3-ACCA-5B294EE79F54}"/>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Web Apps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Quickly create and deploy mission critical web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apps at scale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API Management</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Publish APIs to developers, partners,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employees securely and at scale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Content Delivery Network</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Ensure secure, reliable content delivery with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broad global reach</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Search</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Fully-managed search-as-a-service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t>
                      </a:r>
                      <a:r>
                        <a:rPr lang="en-US" sz="1200" kern="1200" err="1">
                          <a:solidFill>
                            <a:schemeClr val="tx2"/>
                          </a:solidFill>
                          <a:latin typeface="+mj-lt"/>
                          <a:cs typeface="Segoe UI" pitchFamily="34" charset="0"/>
                        </a:rPr>
                        <a:t>SignalR</a:t>
                      </a:r>
                      <a:r>
                        <a:rPr lang="en-US" sz="1200" kern="1200">
                          <a:solidFill>
                            <a:schemeClr val="tx2"/>
                          </a:solidFill>
                          <a:latin typeface="+mj-lt"/>
                          <a:cs typeface="Segoe UI" pitchFamily="34" charset="0"/>
                        </a:rPr>
                        <a:t> Service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Add real-time web functionalities easily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38270018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3154178" y="-1"/>
            <a:ext cx="9037822" cy="6733310"/>
            <a:chOff x="10229502" y="-1"/>
            <a:chExt cx="1962497" cy="1462089"/>
          </a:xfrm>
        </p:grpSpPr>
        <p:sp>
          <p:nvSpPr>
            <p:cNvPr id="74" name="Rectangle 73">
              <a:extLst>
                <a:ext uri="{FF2B5EF4-FFF2-40B4-BE49-F238E27FC236}">
                  <a16:creationId xmlns:a16="http://schemas.microsoft.com/office/drawing/2014/main" id="{21CE285D-7D25-4034-8726-A9DFCE175783}"/>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F4EC3D7C-3B66-4AB1-99B1-B7472FC7BA5C}"/>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04A70665-84A8-4B92-8A67-0B365002F3AB}"/>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a:t>
              </a:r>
              <a:r>
                <a:rPr kumimoji="0" lang="en-US" sz="900" b="0" i="0" u="none" strike="noStrike" kern="1200" spc="0" normalizeH="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 infrastructure</a:t>
              </a:r>
              <a:endPar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59FFE398-0843-402A-86F4-90F3AA8DE1BB}"/>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81" name="Rectangle 80">
              <a:extLst>
                <a:ext uri="{FF2B5EF4-FFF2-40B4-BE49-F238E27FC236}">
                  <a16:creationId xmlns:a16="http://schemas.microsoft.com/office/drawing/2014/main" id="{099FDB1B-E6F3-44E2-A51C-1AA639B7A5F8}"/>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82" name="Oval 81">
              <a:extLst>
                <a:ext uri="{FF2B5EF4-FFF2-40B4-BE49-F238E27FC236}">
                  <a16:creationId xmlns:a16="http://schemas.microsoft.com/office/drawing/2014/main" id="{BA1790DE-5644-4ACD-816E-5BB3722AED29}"/>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32E7D209-EAF3-48FD-AD36-F8455441BDA6}"/>
                </a:ext>
              </a:extLst>
            </p:cNvPr>
            <p:cNvGrpSpPr/>
            <p:nvPr/>
          </p:nvGrpSpPr>
          <p:grpSpPr>
            <a:xfrm>
              <a:off x="10275569" y="585584"/>
              <a:ext cx="270140" cy="270138"/>
              <a:chOff x="10275569" y="585584"/>
              <a:chExt cx="270140" cy="270138"/>
            </a:xfrm>
          </p:grpSpPr>
          <p:grpSp>
            <p:nvGrpSpPr>
              <p:cNvPr id="131" name="Group 130">
                <a:extLst>
                  <a:ext uri="{FF2B5EF4-FFF2-40B4-BE49-F238E27FC236}">
                    <a16:creationId xmlns:a16="http://schemas.microsoft.com/office/drawing/2014/main" id="{727F96CD-E42B-475E-A4EF-40ECF5159090}"/>
                  </a:ext>
                </a:extLst>
              </p:cNvPr>
              <p:cNvGrpSpPr/>
              <p:nvPr/>
            </p:nvGrpSpPr>
            <p:grpSpPr>
              <a:xfrm>
                <a:off x="10318223" y="665435"/>
                <a:ext cx="186065" cy="140854"/>
                <a:chOff x="3268663" y="4287838"/>
                <a:chExt cx="4351337" cy="3294062"/>
              </a:xfrm>
              <a:solidFill>
                <a:schemeClr val="bg1"/>
              </a:solidFill>
            </p:grpSpPr>
            <p:sp>
              <p:nvSpPr>
                <p:cNvPr id="133" name="Freeform 6">
                  <a:extLst>
                    <a:ext uri="{FF2B5EF4-FFF2-40B4-BE49-F238E27FC236}">
                      <a16:creationId xmlns:a16="http://schemas.microsoft.com/office/drawing/2014/main" id="{7E3B8936-BDE1-4340-B553-2F0CD00E8EC3}"/>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34" name="Freeform 7">
                  <a:extLst>
                    <a:ext uri="{FF2B5EF4-FFF2-40B4-BE49-F238E27FC236}">
                      <a16:creationId xmlns:a16="http://schemas.microsoft.com/office/drawing/2014/main" id="{20BD5AC2-FCEC-4598-96FC-93D2635099D0}"/>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sp>
            <p:nvSpPr>
              <p:cNvPr id="132" name="Oval 131">
                <a:extLst>
                  <a:ext uri="{FF2B5EF4-FFF2-40B4-BE49-F238E27FC236}">
                    <a16:creationId xmlns:a16="http://schemas.microsoft.com/office/drawing/2014/main" id="{03B514C3-F093-43E3-A081-FA0E5E0D7DDD}"/>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3FC47500-E0D4-4FDF-8FB9-E0C3842C2C2D}"/>
                </a:ext>
              </a:extLst>
            </p:cNvPr>
            <p:cNvGrpSpPr/>
            <p:nvPr/>
          </p:nvGrpSpPr>
          <p:grpSpPr>
            <a:xfrm>
              <a:off x="10307043" y="1215198"/>
              <a:ext cx="204883" cy="153765"/>
              <a:chOff x="10307043" y="1215198"/>
              <a:chExt cx="204883" cy="153765"/>
            </a:xfrm>
          </p:grpSpPr>
          <p:sp>
            <p:nvSpPr>
              <p:cNvPr id="118" name="Freeform 1">
                <a:extLst>
                  <a:ext uri="{FF2B5EF4-FFF2-40B4-BE49-F238E27FC236}">
                    <a16:creationId xmlns:a16="http://schemas.microsoft.com/office/drawing/2014/main" id="{5A75A86E-0068-47BE-A81F-F3E8AA71824E}"/>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28" name="Freeform 2">
                <a:extLst>
                  <a:ext uri="{FF2B5EF4-FFF2-40B4-BE49-F238E27FC236}">
                    <a16:creationId xmlns:a16="http://schemas.microsoft.com/office/drawing/2014/main" id="{DBAA4DBC-0247-4560-B27F-40C406B63249}"/>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29" name="Freeform 3">
                <a:extLst>
                  <a:ext uri="{FF2B5EF4-FFF2-40B4-BE49-F238E27FC236}">
                    <a16:creationId xmlns:a16="http://schemas.microsoft.com/office/drawing/2014/main" id="{2834AC7F-015D-4F7E-BC2B-55978E0BEFD5}"/>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130" name="Freeform 4">
                <a:extLst>
                  <a:ext uri="{FF2B5EF4-FFF2-40B4-BE49-F238E27FC236}">
                    <a16:creationId xmlns:a16="http://schemas.microsoft.com/office/drawing/2014/main" id="{AF395EE2-9444-40BE-A7F0-24038DC27EBF}"/>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cxnSp>
          <p:nvCxnSpPr>
            <p:cNvPr id="85" name="Straight Connector 84">
              <a:extLst>
                <a:ext uri="{FF2B5EF4-FFF2-40B4-BE49-F238E27FC236}">
                  <a16:creationId xmlns:a16="http://schemas.microsoft.com/office/drawing/2014/main" id="{8CE71A1A-0DA6-45DC-8319-22908F4426ED}"/>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6" name="Straight Connector 85">
              <a:extLst>
                <a:ext uri="{FF2B5EF4-FFF2-40B4-BE49-F238E27FC236}">
                  <a16:creationId xmlns:a16="http://schemas.microsoft.com/office/drawing/2014/main" id="{A7B7AD99-1BFC-41C1-AEFB-61C89FE8590B}"/>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7" name="Straight Connector 86">
              <a:extLst>
                <a:ext uri="{FF2B5EF4-FFF2-40B4-BE49-F238E27FC236}">
                  <a16:creationId xmlns:a16="http://schemas.microsoft.com/office/drawing/2014/main" id="{56AE5F12-B2BD-45B4-A391-FF13ADB013E5}"/>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88" name="Straight Connector 87">
              <a:extLst>
                <a:ext uri="{FF2B5EF4-FFF2-40B4-BE49-F238E27FC236}">
                  <a16:creationId xmlns:a16="http://schemas.microsoft.com/office/drawing/2014/main" id="{3427BF9E-3033-470C-91C5-D17A6B5C671E}"/>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9" name="Group 88">
              <a:extLst>
                <a:ext uri="{FF2B5EF4-FFF2-40B4-BE49-F238E27FC236}">
                  <a16:creationId xmlns:a16="http://schemas.microsoft.com/office/drawing/2014/main" id="{58ED882C-086F-4B70-91EF-AFE35B2362D0}"/>
                </a:ext>
              </a:extLst>
            </p:cNvPr>
            <p:cNvGrpSpPr/>
            <p:nvPr/>
          </p:nvGrpSpPr>
          <p:grpSpPr>
            <a:xfrm>
              <a:off x="10289040" y="60787"/>
              <a:ext cx="249576" cy="249576"/>
              <a:chOff x="3521877" y="511997"/>
              <a:chExt cx="640398" cy="640398"/>
            </a:xfrm>
          </p:grpSpPr>
          <p:sp>
            <p:nvSpPr>
              <p:cNvPr id="109" name="Freeform 33">
                <a:extLst>
                  <a:ext uri="{FF2B5EF4-FFF2-40B4-BE49-F238E27FC236}">
                    <a16:creationId xmlns:a16="http://schemas.microsoft.com/office/drawing/2014/main" id="{611A62AC-CF3C-48D2-ADC2-C865AA83DF83}"/>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endParaRPr lang="en-US"/>
              </a:p>
            </p:txBody>
          </p:sp>
          <p:sp>
            <p:nvSpPr>
              <p:cNvPr id="115" name="Oval 114">
                <a:extLst>
                  <a:ext uri="{FF2B5EF4-FFF2-40B4-BE49-F238E27FC236}">
                    <a16:creationId xmlns:a16="http://schemas.microsoft.com/office/drawing/2014/main" id="{19900BD0-F08A-4070-B72C-68CCD2397235}"/>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0" name="Rectangle 89">
              <a:extLst>
                <a:ext uri="{FF2B5EF4-FFF2-40B4-BE49-F238E27FC236}">
                  <a16:creationId xmlns:a16="http://schemas.microsoft.com/office/drawing/2014/main" id="{210E28A9-CB41-4A7F-BE85-D5B8ED506152}"/>
                </a:ext>
              </a:extLst>
            </p:cNvPr>
            <p:cNvSpPr/>
            <p:nvPr/>
          </p:nvSpPr>
          <p:spPr bwMode="auto">
            <a:xfrm>
              <a:off x="11791146" y="0"/>
              <a:ext cx="400853" cy="1462088"/>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E88965B8-D05D-4F92-A213-A7A2BD0BABDB}"/>
                </a:ext>
              </a:extLst>
            </p:cNvPr>
            <p:cNvGrpSpPr/>
            <p:nvPr/>
          </p:nvGrpSpPr>
          <p:grpSpPr>
            <a:xfrm>
              <a:off x="11900152" y="229164"/>
              <a:ext cx="178445" cy="226817"/>
              <a:chOff x="11900152" y="229164"/>
              <a:chExt cx="178445" cy="226817"/>
            </a:xfrm>
            <a:solidFill>
              <a:srgbClr val="009EFF"/>
            </a:solidFill>
          </p:grpSpPr>
          <p:sp>
            <p:nvSpPr>
              <p:cNvPr id="94" name="Freeform 21">
                <a:extLst>
                  <a:ext uri="{FF2B5EF4-FFF2-40B4-BE49-F238E27FC236}">
                    <a16:creationId xmlns:a16="http://schemas.microsoft.com/office/drawing/2014/main" id="{3B43AE35-A490-4A4B-AE9F-0FC28276835A}"/>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sp>
            <p:nvSpPr>
              <p:cNvPr id="95" name="Freeform 22">
                <a:extLst>
                  <a:ext uri="{FF2B5EF4-FFF2-40B4-BE49-F238E27FC236}">
                    <a16:creationId xmlns:a16="http://schemas.microsoft.com/office/drawing/2014/main" id="{9CF0C691-59C9-4463-86F4-091B8EE2C84A}"/>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108" name="Freeform 23">
                <a:extLst>
                  <a:ext uri="{FF2B5EF4-FFF2-40B4-BE49-F238E27FC236}">
                    <a16:creationId xmlns:a16="http://schemas.microsoft.com/office/drawing/2014/main" id="{757F9EFC-86E4-4B78-B59A-005359AD15ED}"/>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grpSp>
        <p:sp>
          <p:nvSpPr>
            <p:cNvPr id="92" name="Rectangle 91">
              <a:extLst>
                <a:ext uri="{FF2B5EF4-FFF2-40B4-BE49-F238E27FC236}">
                  <a16:creationId xmlns:a16="http://schemas.microsoft.com/office/drawing/2014/main" id="{5B91F22E-1732-4779-81F1-111B8CB60E63}"/>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defTabSz="932293" fontAlgn="base">
                <a:lnSpc>
                  <a:spcPct val="90000"/>
                </a:lnSpc>
                <a:spcBef>
                  <a:spcPct val="0"/>
                </a:spcBef>
                <a:spcAft>
                  <a:spcPct val="0"/>
                </a:spcAft>
                <a:defRPr/>
              </a:pPr>
              <a:r>
                <a:rPr lang="en-US" sz="800">
                  <a:solidFill>
                    <a:srgbClr val="009EFF"/>
                  </a:solidFill>
                  <a:latin typeface="Segoe UI Semibold" panose="020B0702040204020203" pitchFamily="34" charset="0"/>
                  <a:ea typeface="Segoe UI" pitchFamily="34" charset="0"/>
                  <a:cs typeface="Segoe UI Semibold" panose="020B0702040204020203" pitchFamily="34" charset="0"/>
                </a:rPr>
                <a:t>Azure Stack + Hybrid</a:t>
              </a:r>
              <a:endParaRPr lang="en-US" sz="800" dirty="0">
                <a:solidFill>
                  <a:srgbClr val="009EFF"/>
                </a:solidFill>
                <a:latin typeface="Segoe UI Semibold" panose="020B0702040204020203" pitchFamily="34" charset="0"/>
                <a:ea typeface="Segoe UI" pitchFamily="34" charset="0"/>
                <a:cs typeface="Segoe UI Semibold" panose="020B0702040204020203" pitchFamily="34" charset="0"/>
              </a:endParaRPr>
            </a:p>
          </p:txBody>
        </p:sp>
        <p:cxnSp>
          <p:nvCxnSpPr>
            <p:cNvPr id="93" name="Straight Connector 92">
              <a:extLst>
                <a:ext uri="{FF2B5EF4-FFF2-40B4-BE49-F238E27FC236}">
                  <a16:creationId xmlns:a16="http://schemas.microsoft.com/office/drawing/2014/main" id="{B19D0D33-1E92-4C8F-A4A2-18EF463FF7D8}"/>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6" name="Rectangle 75"/>
          <p:cNvSpPr/>
          <p:nvPr/>
        </p:nvSpPr>
        <p:spPr bwMode="auto">
          <a:xfrm>
            <a:off x="0" y="0"/>
            <a:ext cx="12192000" cy="6925256"/>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3721443" y="1076193"/>
            <a:ext cx="4733240" cy="4733238"/>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Title 1">
            <a:extLst>
              <a:ext uri="{FF2B5EF4-FFF2-40B4-BE49-F238E27FC236}">
                <a16:creationId xmlns:a16="http://schemas.microsoft.com/office/drawing/2014/main" id="{957ED38C-1EBD-4060-A204-AB236387C658}"/>
              </a:ext>
            </a:extLst>
          </p:cNvPr>
          <p:cNvSpPr>
            <a:spLocks noGrp="1"/>
          </p:cNvSpPr>
          <p:nvPr>
            <p:ph type="title"/>
          </p:nvPr>
        </p:nvSpPr>
        <p:spPr>
          <a:xfrm>
            <a:off x="0" y="2657599"/>
            <a:ext cx="12192000" cy="1158793"/>
          </a:xfrm>
        </p:spPr>
        <p:txBody>
          <a:bodyPr>
            <a:normAutofit fontScale="90000"/>
          </a:bodyPr>
          <a:lstStyle/>
          <a:p>
            <a:pPr algn="ctr"/>
            <a:r>
              <a:rPr lang="en-US" dirty="0"/>
              <a:t>Any Platform</a:t>
            </a:r>
            <a:br>
              <a:rPr lang="en-US" dirty="0"/>
            </a:br>
            <a:r>
              <a:rPr lang="en-US" dirty="0"/>
              <a:t>Any Language</a:t>
            </a:r>
          </a:p>
        </p:txBody>
      </p:sp>
      <p:grpSp>
        <p:nvGrpSpPr>
          <p:cNvPr id="3" name="Group 2"/>
          <p:cNvGrpSpPr/>
          <p:nvPr/>
        </p:nvGrpSpPr>
        <p:grpSpPr>
          <a:xfrm>
            <a:off x="3797109" y="1547109"/>
            <a:ext cx="4753450" cy="3724774"/>
            <a:chOff x="1493447" y="2060582"/>
            <a:chExt cx="3910033" cy="3063879"/>
          </a:xfrm>
        </p:grpSpPr>
        <p:sp>
          <p:nvSpPr>
            <p:cNvPr id="2" name="Oval 1"/>
            <p:cNvSpPr/>
            <p:nvPr/>
          </p:nvSpPr>
          <p:spPr bwMode="auto">
            <a:xfrm>
              <a:off x="4477416" y="2060582"/>
              <a:ext cx="872070" cy="872070"/>
            </a:xfrm>
            <a:prstGeom prst="ellipse">
              <a:avLst/>
            </a:prstGeom>
            <a:solidFill>
              <a:srgbClr val="001F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p:cNvSpPr/>
            <p:nvPr/>
          </p:nvSpPr>
          <p:spPr bwMode="auto">
            <a:xfrm>
              <a:off x="1531291" y="2060582"/>
              <a:ext cx="872070" cy="872070"/>
            </a:xfrm>
            <a:prstGeom prst="ellipse">
              <a:avLst/>
            </a:prstGeom>
            <a:solidFill>
              <a:srgbClr val="001F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p:cNvSpPr/>
            <p:nvPr/>
          </p:nvSpPr>
          <p:spPr bwMode="auto">
            <a:xfrm>
              <a:off x="4423422" y="4144403"/>
              <a:ext cx="980058" cy="980058"/>
            </a:xfrm>
            <a:prstGeom prst="ellipse">
              <a:avLst/>
            </a:prstGeom>
            <a:solidFill>
              <a:srgbClr val="001F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1493447" y="4228730"/>
              <a:ext cx="872070" cy="872070"/>
            </a:xfrm>
            <a:prstGeom prst="ellipse">
              <a:avLst/>
            </a:prstGeom>
            <a:solidFill>
              <a:srgbClr val="001F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p:cNvGrpSpPr/>
          <p:nvPr/>
        </p:nvGrpSpPr>
        <p:grpSpPr>
          <a:xfrm>
            <a:off x="3849129" y="1547713"/>
            <a:ext cx="957736" cy="957736"/>
            <a:chOff x="3521877" y="511997"/>
            <a:chExt cx="640398" cy="640398"/>
          </a:xfrm>
        </p:grpSpPr>
        <p:sp>
          <p:nvSpPr>
            <p:cNvPr id="57" name="Freeform 56"/>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endParaRPr lang="en-US"/>
            </a:p>
          </p:txBody>
        </p:sp>
        <p:sp>
          <p:nvSpPr>
            <p:cNvPr id="58" name="Oval 57"/>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7497587" y="1521341"/>
            <a:ext cx="1018564" cy="1018564"/>
            <a:chOff x="3500293" y="3151895"/>
            <a:chExt cx="681070" cy="681070"/>
          </a:xfrm>
        </p:grpSpPr>
        <p:grpSp>
          <p:nvGrpSpPr>
            <p:cNvPr id="61" name="Group 60"/>
            <p:cNvGrpSpPr/>
            <p:nvPr/>
          </p:nvGrpSpPr>
          <p:grpSpPr>
            <a:xfrm>
              <a:off x="3607832" y="3353215"/>
              <a:ext cx="469102" cy="355120"/>
              <a:chOff x="3268663" y="4287838"/>
              <a:chExt cx="4351337" cy="3294062"/>
            </a:xfrm>
            <a:solidFill>
              <a:schemeClr val="bg1"/>
            </a:solidFill>
          </p:grpSpPr>
          <p:sp>
            <p:nvSpPr>
              <p:cNvPr id="63" name="Freeform 6"/>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4" name="Freeform 7"/>
              <p:cNvSpPr>
                <a:spLocks noChangeArrowheads="1"/>
              </p:cNvSpPr>
              <p:nvPr/>
            </p:nvSpPr>
            <p:spPr bwMode="auto">
              <a:xfrm>
                <a:off x="4695825" y="4762500"/>
                <a:ext cx="1495425" cy="1765300"/>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62" name="Oval 61"/>
            <p:cNvSpPr/>
            <p:nvPr/>
          </p:nvSpPr>
          <p:spPr bwMode="auto">
            <a:xfrm>
              <a:off x="3500293" y="3151895"/>
              <a:ext cx="681070" cy="68107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p:cNvGrpSpPr/>
          <p:nvPr/>
        </p:nvGrpSpPr>
        <p:grpSpPr>
          <a:xfrm>
            <a:off x="3829693" y="4458550"/>
            <a:ext cx="779272" cy="584846"/>
            <a:chOff x="2724150" y="20638"/>
            <a:chExt cx="4695825" cy="3524250"/>
          </a:xfrm>
          <a:solidFill>
            <a:schemeClr val="bg1"/>
          </a:solidFill>
        </p:grpSpPr>
        <p:sp>
          <p:nvSpPr>
            <p:cNvPr id="66" name="Freeform 1"/>
            <p:cNvSpPr>
              <a:spLocks noChangeArrowheads="1"/>
            </p:cNvSpPr>
            <p:nvPr/>
          </p:nvSpPr>
          <p:spPr bwMode="auto">
            <a:xfrm>
              <a:off x="4924425" y="1876425"/>
              <a:ext cx="295275" cy="511175"/>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7" name="Freeform 2"/>
            <p:cNvSpPr>
              <a:spLocks noChangeArrowheads="1"/>
            </p:cNvSpPr>
            <p:nvPr/>
          </p:nvSpPr>
          <p:spPr bwMode="auto">
            <a:xfrm>
              <a:off x="5937250" y="2868613"/>
              <a:ext cx="263525" cy="263525"/>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8" name="Freeform 3"/>
            <p:cNvSpPr>
              <a:spLocks noChangeArrowheads="1"/>
            </p:cNvSpPr>
            <p:nvPr/>
          </p:nvSpPr>
          <p:spPr bwMode="auto">
            <a:xfrm>
              <a:off x="3994150" y="2913063"/>
              <a:ext cx="1450975" cy="176212"/>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9" name="Freeform 4"/>
            <p:cNvSpPr>
              <a:spLocks noChangeArrowheads="1"/>
            </p:cNvSpPr>
            <p:nvPr/>
          </p:nvSpPr>
          <p:spPr bwMode="auto">
            <a:xfrm>
              <a:off x="2724150" y="20638"/>
              <a:ext cx="4695825" cy="3524250"/>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70" name="Group 69">
            <a:extLst>
              <a:ext uri="{FF2B5EF4-FFF2-40B4-BE49-F238E27FC236}">
                <a16:creationId xmlns:a16="http://schemas.microsoft.com/office/drawing/2014/main" id="{61249D4F-2BF9-4EDD-A8F1-E113D4AF9FA9}"/>
              </a:ext>
            </a:extLst>
          </p:cNvPr>
          <p:cNvGrpSpPr>
            <a:grpSpLocks noChangeAspect="1"/>
          </p:cNvGrpSpPr>
          <p:nvPr/>
        </p:nvGrpSpPr>
        <p:grpSpPr>
          <a:xfrm>
            <a:off x="7735331" y="4260477"/>
            <a:ext cx="645520" cy="820508"/>
            <a:chOff x="2173288" y="115909"/>
            <a:chExt cx="5797550" cy="7369175"/>
          </a:xfrm>
          <a:solidFill>
            <a:srgbClr val="FFFFFF"/>
          </a:solidFill>
        </p:grpSpPr>
        <p:sp>
          <p:nvSpPr>
            <p:cNvPr id="71" name="Freeform 21">
              <a:extLst>
                <a:ext uri="{FF2B5EF4-FFF2-40B4-BE49-F238E27FC236}">
                  <a16:creationId xmlns:a16="http://schemas.microsoft.com/office/drawing/2014/main" id="{B3004557-494A-425E-9D1B-73AA87B6E1D8}"/>
                </a:ext>
              </a:extLst>
            </p:cNvPr>
            <p:cNvSpPr>
              <a:spLocks noChangeArrowheads="1"/>
            </p:cNvSpPr>
            <p:nvPr/>
          </p:nvSpPr>
          <p:spPr bwMode="auto">
            <a:xfrm>
              <a:off x="2173288" y="115909"/>
              <a:ext cx="5797550" cy="7369175"/>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72" name="Freeform 22">
              <a:extLst>
                <a:ext uri="{FF2B5EF4-FFF2-40B4-BE49-F238E27FC236}">
                  <a16:creationId xmlns:a16="http://schemas.microsoft.com/office/drawing/2014/main" id="{3F62ED0B-7651-432B-A8DA-9D122D95A6E8}"/>
                </a:ext>
              </a:extLst>
            </p:cNvPr>
            <p:cNvSpPr>
              <a:spLocks noChangeArrowheads="1"/>
            </p:cNvSpPr>
            <p:nvPr/>
          </p:nvSpPr>
          <p:spPr bwMode="auto">
            <a:xfrm>
              <a:off x="6616700" y="6224588"/>
              <a:ext cx="492125" cy="492125"/>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23">
              <a:extLst>
                <a:ext uri="{FF2B5EF4-FFF2-40B4-BE49-F238E27FC236}">
                  <a16:creationId xmlns:a16="http://schemas.microsoft.com/office/drawing/2014/main" id="{FDEDF6F0-CB4E-4CAB-84D4-26D57BB0A3D4}"/>
                </a:ext>
              </a:extLst>
            </p:cNvPr>
            <p:cNvSpPr>
              <a:spLocks noChangeArrowheads="1"/>
            </p:cNvSpPr>
            <p:nvPr/>
          </p:nvSpPr>
          <p:spPr bwMode="auto">
            <a:xfrm>
              <a:off x="2982913" y="6307138"/>
              <a:ext cx="2716212" cy="327025"/>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397947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6D152-7A65-624F-B6FE-5267A58216AB}"/>
              </a:ext>
            </a:extLst>
          </p:cNvPr>
          <p:cNvSpPr>
            <a:spLocks noGrp="1"/>
          </p:cNvSpPr>
          <p:nvPr>
            <p:ph type="title"/>
          </p:nvPr>
        </p:nvSpPr>
        <p:spPr/>
        <p:txBody>
          <a:bodyPr/>
          <a:lstStyle/>
          <a:p>
            <a:r>
              <a:rPr lang="en-US" dirty="0"/>
              <a:t>Open Source</a:t>
            </a:r>
          </a:p>
        </p:txBody>
      </p:sp>
    </p:spTree>
    <p:extLst>
      <p:ext uri="{BB962C8B-B14F-4D97-AF65-F5344CB8AC3E}">
        <p14:creationId xmlns:p14="http://schemas.microsoft.com/office/powerpoint/2010/main" val="408110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nsition 2_3">
            <a:hlinkClick r:id="" action="ppaction://media"/>
            <a:extLst>
              <a:ext uri="{FF2B5EF4-FFF2-40B4-BE49-F238E27FC236}">
                <a16:creationId xmlns:a16="http://schemas.microsoft.com/office/drawing/2014/main" id="{A433B4F7-A19A-4637-8879-1903CCACF1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7" y="535"/>
            <a:ext cx="12191827" cy="6857903"/>
          </a:xfrm>
          <a:prstGeom prst="rect">
            <a:avLst/>
          </a:prstGeom>
        </p:spPr>
      </p:pic>
    </p:spTree>
    <p:extLst>
      <p:ext uri="{BB962C8B-B14F-4D97-AF65-F5344CB8AC3E}">
        <p14:creationId xmlns:p14="http://schemas.microsoft.com/office/powerpoint/2010/main" val="260279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 name="Title 2"/>
          <p:cNvSpPr>
            <a:spLocks noGrp="1"/>
          </p:cNvSpPr>
          <p:nvPr>
            <p:ph type="title"/>
          </p:nvPr>
        </p:nvSpPr>
        <p:spPr/>
        <p:txBody>
          <a:bodyPr/>
          <a:lstStyle/>
          <a:p>
            <a:r>
              <a:rPr lang="en-US" dirty="0"/>
              <a:t>Open source support</a:t>
            </a:r>
          </a:p>
        </p:txBody>
      </p:sp>
      <p:grpSp>
        <p:nvGrpSpPr>
          <p:cNvPr id="303" name="Group 302"/>
          <p:cNvGrpSpPr/>
          <p:nvPr/>
        </p:nvGrpSpPr>
        <p:grpSpPr>
          <a:xfrm>
            <a:off x="381001" y="1778558"/>
            <a:ext cx="11546392" cy="4853355"/>
            <a:chOff x="381001" y="1778558"/>
            <a:chExt cx="11546392" cy="4853355"/>
          </a:xfrm>
        </p:grpSpPr>
        <p:grpSp>
          <p:nvGrpSpPr>
            <p:cNvPr id="304" name="Group 303"/>
            <p:cNvGrpSpPr/>
            <p:nvPr/>
          </p:nvGrpSpPr>
          <p:grpSpPr>
            <a:xfrm>
              <a:off x="381001" y="2538409"/>
              <a:ext cx="1466849" cy="3375499"/>
              <a:chOff x="381001" y="2538409"/>
              <a:chExt cx="2024774" cy="3375499"/>
            </a:xfrm>
          </p:grpSpPr>
          <p:cxnSp>
            <p:nvCxnSpPr>
              <p:cNvPr id="416" name="Straight Connector 415"/>
              <p:cNvCxnSpPr/>
              <p:nvPr/>
            </p:nvCxnSpPr>
            <p:spPr>
              <a:xfrm flipV="1">
                <a:off x="381001" y="2538409"/>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flipV="1">
                <a:off x="381001" y="3379552"/>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flipV="1">
                <a:off x="381001" y="4247338"/>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flipV="1">
                <a:off x="381001" y="5105784"/>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p:nvPr/>
            </p:nvCxnSpPr>
            <p:spPr>
              <a:xfrm flipV="1">
                <a:off x="381001" y="5913907"/>
                <a:ext cx="2024774"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1924050" y="1778558"/>
              <a:ext cx="10003343" cy="4853355"/>
              <a:chOff x="2452232" y="1778558"/>
              <a:chExt cx="9929558" cy="4853355"/>
            </a:xfrm>
          </p:grpSpPr>
          <p:cxnSp>
            <p:nvCxnSpPr>
              <p:cNvPr id="306" name="Straight Connector 305"/>
              <p:cNvCxnSpPr/>
              <p:nvPr/>
            </p:nvCxnSpPr>
            <p:spPr>
              <a:xfrm>
                <a:off x="2452232"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4375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flipV="1">
                <a:off x="2494774"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4438834"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V="1">
                <a:off x="350199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542414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4481375"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6439256"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flipV="1">
                <a:off x="550241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flipV="1">
                <a:off x="6481798"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2452232"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4375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flipV="1">
                <a:off x="2494774"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4438834"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350199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542414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V="1">
                <a:off x="4481375"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6439256"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550241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481798"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2452232"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34375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2494774"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4438834"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flipV="1">
                <a:off x="350199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542414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4481375"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6439256"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550241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6481798"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2452232"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4375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2494774"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4438834"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350199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542414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4481375"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6439256"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flipV="1">
                <a:off x="550241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6481798"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2452232"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34375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4438834"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542414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0" name="Straight Connector 349"/>
              <p:cNvCxnSpPr/>
              <p:nvPr/>
            </p:nvCxnSpPr>
            <p:spPr>
              <a:xfrm>
                <a:off x="6439256"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74245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2" name="Straight Connector 351"/>
              <p:cNvCxnSpPr/>
              <p:nvPr/>
            </p:nvCxnSpPr>
            <p:spPr>
              <a:xfrm>
                <a:off x="8439679"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7502841"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848222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74245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a:off x="8439679"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7502841"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flipV="1">
                <a:off x="848222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74245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8439679"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7502841"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848222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74245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8439679"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7502841"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848222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74245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8439679"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2494774"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350199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4481375"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550241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481798"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2452232"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4375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4438834"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542414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6439256"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V="1">
                <a:off x="7502841"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flipV="1">
                <a:off x="848222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74245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8439679"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3" name="Straight Connector 382"/>
              <p:cNvCxnSpPr/>
              <p:nvPr/>
            </p:nvCxnSpPr>
            <p:spPr>
              <a:xfrm>
                <a:off x="9448445"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4" name="Straight Connector 383"/>
              <p:cNvCxnSpPr/>
              <p:nvPr/>
            </p:nvCxnSpPr>
            <p:spPr>
              <a:xfrm flipV="1">
                <a:off x="9490987"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a:off x="9448445"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flipV="1">
                <a:off x="9490987"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a:off x="9448445"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p:nvPr/>
            </p:nvCxnSpPr>
            <p:spPr>
              <a:xfrm flipV="1">
                <a:off x="9490987"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a:off x="9448445"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flipV="1">
                <a:off x="9490987"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9448445"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0433757"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1448868" y="1778558"/>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flipV="1">
                <a:off x="10512030"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V="1">
                <a:off x="11491409" y="2538409"/>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0433757"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1448868" y="2619702"/>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p:nvCxnSpPr>
            <p:spPr>
              <a:xfrm flipV="1">
                <a:off x="10512030"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p:cNvCxnSpPr/>
              <p:nvPr/>
            </p:nvCxnSpPr>
            <p:spPr>
              <a:xfrm flipV="1">
                <a:off x="11491409" y="3379552"/>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p:nvCxnSpPr>
            <p:spPr>
              <a:xfrm>
                <a:off x="10433757"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1" name="Straight Connector 400"/>
              <p:cNvCxnSpPr/>
              <p:nvPr/>
            </p:nvCxnSpPr>
            <p:spPr>
              <a:xfrm>
                <a:off x="11448868" y="3487487"/>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p:nvCxnSpPr>
            <p:spPr>
              <a:xfrm flipV="1">
                <a:off x="10512030"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3" name="Straight Connector 402"/>
              <p:cNvCxnSpPr/>
              <p:nvPr/>
            </p:nvCxnSpPr>
            <p:spPr>
              <a:xfrm flipV="1">
                <a:off x="11491409" y="4247338"/>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p:nvCxnSpPr>
            <p:spPr>
              <a:xfrm>
                <a:off x="10433757"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a:off x="11448868" y="4345934"/>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V="1">
                <a:off x="10512030"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11491409" y="5105784"/>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0433757"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1448868" y="5183869"/>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9490987"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9448445"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10512030"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V="1">
                <a:off x="11491409" y="5913907"/>
                <a:ext cx="890381" cy="1"/>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0433757"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1448868" y="5991991"/>
                <a:ext cx="0" cy="639922"/>
              </a:xfrm>
              <a:prstGeom prst="line">
                <a:avLst/>
              </a:prstGeom>
              <a:ln>
                <a:solidFill>
                  <a:schemeClr val="tx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pic>
        <p:nvPicPr>
          <p:cNvPr id="421" name="Picture 2" descr="Image result for nag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8424" y="1885233"/>
            <a:ext cx="702402" cy="475862"/>
          </a:xfrm>
          <a:prstGeom prst="rect">
            <a:avLst/>
          </a:prstGeom>
          <a:noFill/>
          <a:extLst>
            <a:ext uri="{909E8E84-426E-40DD-AFC4-6F175D3DCCD1}">
              <a14:hiddenFill xmlns:a14="http://schemas.microsoft.com/office/drawing/2010/main">
                <a:solidFill>
                  <a:srgbClr val="FFFFFF"/>
                </a:solidFill>
              </a14:hiddenFill>
            </a:ext>
          </a:extLst>
        </p:spPr>
      </p:pic>
      <p:pic>
        <p:nvPicPr>
          <p:cNvPr id="422" name="Picture 4" descr="Image result for vagra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813" y="1774421"/>
            <a:ext cx="510887" cy="622927"/>
          </a:xfrm>
          <a:prstGeom prst="rect">
            <a:avLst/>
          </a:prstGeom>
          <a:noFill/>
          <a:extLst>
            <a:ext uri="{909E8E84-426E-40DD-AFC4-6F175D3DCCD1}">
              <a14:hiddenFill xmlns:a14="http://schemas.microsoft.com/office/drawing/2010/main">
                <a:solidFill>
                  <a:srgbClr val="FFFFFF"/>
                </a:solidFill>
              </a14:hiddenFill>
            </a:ext>
          </a:extLst>
        </p:spPr>
      </p:pic>
      <p:pic>
        <p:nvPicPr>
          <p:cNvPr id="423"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9704" y="1782118"/>
            <a:ext cx="476116" cy="658842"/>
          </a:xfrm>
          <a:prstGeom prst="rect">
            <a:avLst/>
          </a:prstGeom>
          <a:noFill/>
          <a:extLst>
            <a:ext uri="{909E8E84-426E-40DD-AFC4-6F175D3DCCD1}">
              <a14:hiddenFill xmlns:a14="http://schemas.microsoft.com/office/drawing/2010/main">
                <a:solidFill>
                  <a:srgbClr val="FFFFFF"/>
                </a:solidFill>
              </a14:hiddenFill>
            </a:ext>
          </a:extLst>
        </p:spPr>
      </p:pic>
      <p:pic>
        <p:nvPicPr>
          <p:cNvPr id="424" name="Picture 8" descr="Image result for grunt"/>
          <p:cNvPicPr>
            <a:picLocks noChangeAspect="1" noChangeArrowheads="1"/>
          </p:cNvPicPr>
          <p:nvPr/>
        </p:nvPicPr>
        <p:blipFill rotWithShape="1">
          <a:blip r:embed="rId6">
            <a:extLst>
              <a:ext uri="{28A0092B-C50C-407E-A947-70E740481C1C}">
                <a14:useLocalDpi xmlns:a14="http://schemas.microsoft.com/office/drawing/2010/main" val="0"/>
              </a:ext>
            </a:extLst>
          </a:blip>
          <a:srcRect l="27067" r="27067"/>
          <a:stretch/>
        </p:blipFill>
        <p:spPr bwMode="auto">
          <a:xfrm>
            <a:off x="5179660" y="1798838"/>
            <a:ext cx="498883" cy="576471"/>
          </a:xfrm>
          <a:prstGeom prst="rect">
            <a:avLst/>
          </a:prstGeom>
          <a:noFill/>
          <a:extLst>
            <a:ext uri="{909E8E84-426E-40DD-AFC4-6F175D3DCCD1}">
              <a14:hiddenFill xmlns:a14="http://schemas.microsoft.com/office/drawing/2010/main">
                <a:solidFill>
                  <a:srgbClr val="FFFFFF"/>
                </a:solidFill>
              </a14:hiddenFill>
            </a:ext>
          </a:extLst>
        </p:spPr>
      </p:pic>
      <p:pic>
        <p:nvPicPr>
          <p:cNvPr id="425" name="Picture 10" descr="Image result for grad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5757" y="1868251"/>
            <a:ext cx="602888" cy="486575"/>
          </a:xfrm>
          <a:prstGeom prst="rect">
            <a:avLst/>
          </a:prstGeom>
          <a:noFill/>
          <a:extLst>
            <a:ext uri="{909E8E84-426E-40DD-AFC4-6F175D3DCCD1}">
              <a14:hiddenFill xmlns:a14="http://schemas.microsoft.com/office/drawing/2010/main">
                <a:solidFill>
                  <a:srgbClr val="FFFFFF"/>
                </a:solidFill>
              </a14:hiddenFill>
            </a:ext>
          </a:extLst>
        </p:spPr>
      </p:pic>
      <p:pic>
        <p:nvPicPr>
          <p:cNvPr id="426" name="Picture 12" descr="Image result for androi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4539" y="1766070"/>
            <a:ext cx="640367" cy="639627"/>
          </a:xfrm>
          <a:prstGeom prst="rect">
            <a:avLst/>
          </a:prstGeom>
          <a:noFill/>
          <a:extLst>
            <a:ext uri="{909E8E84-426E-40DD-AFC4-6F175D3DCCD1}">
              <a14:hiddenFill xmlns:a14="http://schemas.microsoft.com/office/drawing/2010/main">
                <a:solidFill>
                  <a:srgbClr val="FFFFFF"/>
                </a:solidFill>
              </a14:hiddenFill>
            </a:ext>
          </a:extLst>
        </p:spPr>
      </p:pic>
      <p:pic>
        <p:nvPicPr>
          <p:cNvPr id="428"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4837" y="1817267"/>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 name="Picture 14" descr="Image result for xamarin"/>
          <p:cNvPicPr>
            <a:picLocks noChangeAspect="1" noChangeArrowheads="1"/>
          </p:cNvPicPr>
          <p:nvPr/>
        </p:nvPicPr>
        <p:blipFill rotWithShape="1">
          <a:blip r:embed="rId10">
            <a:extLst>
              <a:ext uri="{28A0092B-C50C-407E-A947-70E740481C1C}">
                <a14:useLocalDpi xmlns:a14="http://schemas.microsoft.com/office/drawing/2010/main" val="0"/>
              </a:ext>
            </a:extLst>
          </a:blip>
          <a:srcRect l="10762" r="7097"/>
          <a:stretch/>
        </p:blipFill>
        <p:spPr bwMode="auto">
          <a:xfrm>
            <a:off x="9065825" y="1750108"/>
            <a:ext cx="805485" cy="735460"/>
          </a:xfrm>
          <a:prstGeom prst="rect">
            <a:avLst/>
          </a:prstGeom>
          <a:noFill/>
          <a:extLst>
            <a:ext uri="{909E8E84-426E-40DD-AFC4-6F175D3DCCD1}">
              <a14:hiddenFill xmlns:a14="http://schemas.microsoft.com/office/drawing/2010/main">
                <a:solidFill>
                  <a:srgbClr val="FFFFFF"/>
                </a:solidFill>
              </a14:hiddenFill>
            </a:ext>
          </a:extLst>
        </p:spPr>
      </p:pic>
      <p:pic>
        <p:nvPicPr>
          <p:cNvPr id="430" name="Picture 16" descr="Image result for apache cordova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39517" y="1771391"/>
            <a:ext cx="688872" cy="688872"/>
          </a:xfrm>
          <a:prstGeom prst="rect">
            <a:avLst/>
          </a:prstGeom>
          <a:noFill/>
          <a:extLst>
            <a:ext uri="{909E8E84-426E-40DD-AFC4-6F175D3DCCD1}">
              <a14:hiddenFill xmlns:a14="http://schemas.microsoft.com/office/drawing/2010/main">
                <a:solidFill>
                  <a:srgbClr val="FFFFFF"/>
                </a:solidFill>
              </a14:hiddenFill>
            </a:ext>
          </a:extLst>
        </p:spPr>
      </p:pic>
      <p:pic>
        <p:nvPicPr>
          <p:cNvPr id="431" name="Picture 4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38798" y="2651376"/>
            <a:ext cx="626063" cy="615209"/>
          </a:xfrm>
          <a:prstGeom prst="rect">
            <a:avLst/>
          </a:prstGeom>
        </p:spPr>
      </p:pic>
      <p:pic>
        <p:nvPicPr>
          <p:cNvPr id="432" name="Picture 18" descr="Image result for puppet labs"/>
          <p:cNvPicPr>
            <a:picLocks noChangeAspect="1" noChangeArrowheads="1"/>
          </p:cNvPicPr>
          <p:nvPr/>
        </p:nvPicPr>
        <p:blipFill rotWithShape="1">
          <a:blip r:embed="rId13">
            <a:extLst>
              <a:ext uri="{28A0092B-C50C-407E-A947-70E740481C1C}">
                <a14:useLocalDpi xmlns:a14="http://schemas.microsoft.com/office/drawing/2010/main" val="0"/>
              </a:ext>
            </a:extLst>
          </a:blip>
          <a:srcRect l="19860" r="19860"/>
          <a:stretch/>
        </p:blipFill>
        <p:spPr bwMode="auto">
          <a:xfrm>
            <a:off x="3073102" y="2617323"/>
            <a:ext cx="701388" cy="735130"/>
          </a:xfrm>
          <a:prstGeom prst="rect">
            <a:avLst/>
          </a:prstGeom>
          <a:noFill/>
          <a:extLst>
            <a:ext uri="{909E8E84-426E-40DD-AFC4-6F175D3DCCD1}">
              <a14:hiddenFill xmlns:a14="http://schemas.microsoft.com/office/drawing/2010/main">
                <a:solidFill>
                  <a:srgbClr val="FFFFFF"/>
                </a:solidFill>
              </a14:hiddenFill>
            </a:ext>
          </a:extLst>
        </p:spPr>
      </p:pic>
      <p:pic>
        <p:nvPicPr>
          <p:cNvPr id="433" name="Picture 4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27283" y="2643754"/>
            <a:ext cx="778972" cy="615870"/>
          </a:xfrm>
          <a:prstGeom prst="rect">
            <a:avLst/>
          </a:prstGeom>
        </p:spPr>
      </p:pic>
      <p:pic>
        <p:nvPicPr>
          <p:cNvPr id="434" name="Picture 20" descr="Image result for saltstac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15802" y="2737460"/>
            <a:ext cx="833800" cy="522164"/>
          </a:xfrm>
          <a:prstGeom prst="rect">
            <a:avLst/>
          </a:prstGeom>
          <a:noFill/>
          <a:extLst>
            <a:ext uri="{909E8E84-426E-40DD-AFC4-6F175D3DCCD1}">
              <a14:hiddenFill xmlns:a14="http://schemas.microsoft.com/office/drawing/2010/main">
                <a:solidFill>
                  <a:srgbClr val="FFFFFF"/>
                </a:solidFill>
              </a14:hiddenFill>
            </a:ext>
          </a:extLst>
        </p:spPr>
      </p:pic>
      <p:pic>
        <p:nvPicPr>
          <p:cNvPr id="435" name="Picture 434"/>
          <p:cNvPicPr>
            <a:picLocks noChangeAspect="1"/>
          </p:cNvPicPr>
          <p:nvPr/>
        </p:nvPicPr>
        <p:blipFill>
          <a:blip r:embed="rId16"/>
          <a:stretch>
            <a:fillRect/>
          </a:stretch>
        </p:blipFill>
        <p:spPr>
          <a:xfrm>
            <a:off x="7218578" y="2742011"/>
            <a:ext cx="472288" cy="472288"/>
          </a:xfrm>
          <a:prstGeom prst="rect">
            <a:avLst/>
          </a:prstGeom>
        </p:spPr>
      </p:pic>
      <p:pic>
        <p:nvPicPr>
          <p:cNvPr id="436" name="Picture 435"/>
          <p:cNvPicPr>
            <a:picLocks noChangeAspect="1"/>
          </p:cNvPicPr>
          <p:nvPr/>
        </p:nvPicPr>
        <p:blipFill>
          <a:blip r:embed="rId17"/>
          <a:stretch>
            <a:fillRect/>
          </a:stretch>
        </p:blipFill>
        <p:spPr>
          <a:xfrm>
            <a:off x="6193461" y="2721993"/>
            <a:ext cx="518054" cy="518054"/>
          </a:xfrm>
          <a:prstGeom prst="rect">
            <a:avLst/>
          </a:prstGeom>
        </p:spPr>
      </p:pic>
      <p:pic>
        <p:nvPicPr>
          <p:cNvPr id="437" name="Picture 6" descr="https://evbdn.eventbrite.com/s3-s3/eventlogos/9947961/mistlogo.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049687" y="2796279"/>
            <a:ext cx="857564" cy="409822"/>
          </a:xfrm>
          <a:prstGeom prst="rect">
            <a:avLst/>
          </a:prstGeom>
          <a:noFill/>
          <a:extLst>
            <a:ext uri="{909E8E84-426E-40DD-AFC4-6F175D3DCCD1}">
              <a14:hiddenFill xmlns:a14="http://schemas.microsoft.com/office/drawing/2010/main">
                <a:solidFill>
                  <a:srgbClr val="FFFFFF"/>
                </a:solidFill>
              </a14:hiddenFill>
            </a:ext>
          </a:extLst>
        </p:spPr>
      </p:pic>
      <p:pic>
        <p:nvPicPr>
          <p:cNvPr id="438" name="Picture 30" descr="Image result for libcloud"/>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22576" y="2609750"/>
            <a:ext cx="691984" cy="691984"/>
          </a:xfrm>
          <a:prstGeom prst="rect">
            <a:avLst/>
          </a:prstGeom>
          <a:noFill/>
          <a:extLst>
            <a:ext uri="{909E8E84-426E-40DD-AFC4-6F175D3DCCD1}">
              <a14:hiddenFill xmlns:a14="http://schemas.microsoft.com/office/drawing/2010/main">
                <a:solidFill>
                  <a:srgbClr val="FFFFFF"/>
                </a:solidFill>
              </a14:hiddenFill>
            </a:ext>
          </a:extLst>
        </p:spPr>
      </p:pic>
      <p:pic>
        <p:nvPicPr>
          <p:cNvPr id="439" name="Picture 32" descr="Image result for terraform hashicor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23386" y="2691358"/>
            <a:ext cx="536108" cy="536108"/>
          </a:xfrm>
          <a:prstGeom prst="rect">
            <a:avLst/>
          </a:prstGeom>
          <a:noFill/>
          <a:extLst>
            <a:ext uri="{909E8E84-426E-40DD-AFC4-6F175D3DCCD1}">
              <a14:hiddenFill xmlns:a14="http://schemas.microsoft.com/office/drawing/2010/main">
                <a:solidFill>
                  <a:srgbClr val="FFFFFF"/>
                </a:solidFill>
              </a14:hiddenFill>
            </a:ext>
          </a:extLst>
        </p:spPr>
      </p:pic>
      <p:pic>
        <p:nvPicPr>
          <p:cNvPr id="440" name="Picture 34" descr="Image result for SCAL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137863" y="2890679"/>
            <a:ext cx="811746" cy="215726"/>
          </a:xfrm>
          <a:prstGeom prst="rect">
            <a:avLst/>
          </a:prstGeom>
          <a:noFill/>
          <a:extLst>
            <a:ext uri="{909E8E84-426E-40DD-AFC4-6F175D3DCCD1}">
              <a14:hiddenFill xmlns:a14="http://schemas.microsoft.com/office/drawing/2010/main">
                <a:solidFill>
                  <a:srgbClr val="FFFFFF"/>
                </a:solidFill>
              </a14:hiddenFill>
            </a:ext>
          </a:extLst>
        </p:spPr>
      </p:pic>
      <p:pic>
        <p:nvPicPr>
          <p:cNvPr id="441" name="Picture 10" descr="https://encrypted-tbn3.gstatic.com/images?q=tbn:ANd9GcQgAB8I4GUYPGAuHqEufTpFML_JWZior9mwUJP3P5Tro4I_bcL5"/>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186602" y="3598759"/>
            <a:ext cx="445844" cy="452136"/>
          </a:xfrm>
          <a:prstGeom prst="rect">
            <a:avLst/>
          </a:prstGeom>
          <a:extLst>
            <a:ext uri="{909E8E84-426E-40DD-AFC4-6F175D3DCCD1}">
              <a14:hiddenFill xmlns:a14="http://schemas.microsoft.com/office/drawing/2010/main">
                <a:solidFill>
                  <a:srgbClr val="FFFFFF"/>
                </a:solidFill>
              </a14:hiddenFill>
            </a:ext>
          </a:extLst>
        </p:spPr>
      </p:pic>
      <p:pic>
        <p:nvPicPr>
          <p:cNvPr id="442" name="Picture 44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094866" y="3595689"/>
            <a:ext cx="658570" cy="469656"/>
          </a:xfrm>
          <a:prstGeom prst="rect">
            <a:avLst/>
          </a:prstGeom>
        </p:spPr>
      </p:pic>
      <p:pic>
        <p:nvPicPr>
          <p:cNvPr id="443" name="Picture 38" descr="Image result for new drupal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67812" y="3527739"/>
            <a:ext cx="579120" cy="594176"/>
          </a:xfrm>
          <a:prstGeom prst="rect">
            <a:avLst/>
          </a:prstGeom>
          <a:noFill/>
          <a:extLst>
            <a:ext uri="{909E8E84-426E-40DD-AFC4-6F175D3DCCD1}">
              <a14:hiddenFill xmlns:a14="http://schemas.microsoft.com/office/drawing/2010/main">
                <a:solidFill>
                  <a:srgbClr val="FFFFFF"/>
                </a:solidFill>
              </a14:hiddenFill>
            </a:ext>
          </a:extLst>
        </p:spPr>
      </p:pic>
      <p:pic>
        <p:nvPicPr>
          <p:cNvPr id="445" name="Picture 40" descr="Image result for apprenda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64022" y="3431358"/>
            <a:ext cx="769620" cy="769620"/>
          </a:xfrm>
          <a:prstGeom prst="rect">
            <a:avLst/>
          </a:prstGeom>
          <a:noFill/>
          <a:extLst>
            <a:ext uri="{909E8E84-426E-40DD-AFC4-6F175D3DCCD1}">
              <a14:hiddenFill xmlns:a14="http://schemas.microsoft.com/office/drawing/2010/main">
                <a:solidFill>
                  <a:srgbClr val="FFFFFF"/>
                </a:solidFill>
              </a14:hiddenFill>
            </a:ext>
          </a:extLst>
        </p:spPr>
      </p:pic>
      <p:pic>
        <p:nvPicPr>
          <p:cNvPr id="446" name="Picture 42" descr="Image result for jelastic"/>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13748" y="3480794"/>
            <a:ext cx="691850" cy="691850"/>
          </a:xfrm>
          <a:prstGeom prst="rect">
            <a:avLst/>
          </a:prstGeom>
          <a:noFill/>
          <a:extLst>
            <a:ext uri="{909E8E84-426E-40DD-AFC4-6F175D3DCCD1}">
              <a14:hiddenFill xmlns:a14="http://schemas.microsoft.com/office/drawing/2010/main">
                <a:solidFill>
                  <a:srgbClr val="FFFFFF"/>
                </a:solidFill>
              </a14:hiddenFill>
            </a:ext>
          </a:extLst>
        </p:spPr>
      </p:pic>
      <p:pic>
        <p:nvPicPr>
          <p:cNvPr id="447" name="Picture 2"/>
          <p:cNvPicPr>
            <a:picLocks noChangeAspect="1" noChangeArrowheads="1"/>
          </p:cNvPicPr>
          <p:nvPr/>
        </p:nvPicPr>
        <p:blipFill>
          <a:blip r:embed="rId27"/>
          <a:stretch>
            <a:fillRect/>
          </a:stretch>
        </p:blipFill>
        <p:spPr bwMode="auto">
          <a:xfrm>
            <a:off x="8179676" y="3651686"/>
            <a:ext cx="597585" cy="398389"/>
          </a:xfrm>
          <a:prstGeom prst="rect">
            <a:avLst/>
          </a:prstGeom>
          <a:extLst>
            <a:ext uri="{909E8E84-426E-40DD-AFC4-6F175D3DCCD1}">
              <a14:hiddenFill xmlns:a14="http://schemas.microsoft.com/office/drawing/2010/main">
                <a:solidFill>
                  <a:srgbClr val="FFFFFF"/>
                </a:solidFill>
              </a14:hiddenFill>
            </a:ext>
          </a:extLst>
        </p:spPr>
      </p:pic>
      <p:pic>
        <p:nvPicPr>
          <p:cNvPr id="448" name="Picture 447"/>
          <p:cNvPicPr>
            <a:picLocks noChangeAspect="1"/>
          </p:cNvPicPr>
          <p:nvPr/>
        </p:nvPicPr>
        <p:blipFill>
          <a:blip r:embed="rId28"/>
          <a:stretch>
            <a:fillRect/>
          </a:stretch>
        </p:blipFill>
        <p:spPr>
          <a:xfrm>
            <a:off x="9227300" y="3587700"/>
            <a:ext cx="488885" cy="477645"/>
          </a:xfrm>
          <a:prstGeom prst="rect">
            <a:avLst/>
          </a:prstGeom>
        </p:spPr>
      </p:pic>
      <p:pic>
        <p:nvPicPr>
          <p:cNvPr id="449" name="Picture 448"/>
          <p:cNvPicPr>
            <a:picLocks noChangeAspect="1"/>
          </p:cNvPicPr>
          <p:nvPr/>
        </p:nvPicPr>
        <p:blipFill>
          <a:blip r:embed="rId29"/>
          <a:stretch>
            <a:fillRect/>
          </a:stretch>
        </p:blipFill>
        <p:spPr>
          <a:xfrm>
            <a:off x="5156148" y="3547964"/>
            <a:ext cx="533196" cy="540304"/>
          </a:xfrm>
          <a:prstGeom prst="rect">
            <a:avLst/>
          </a:prstGeom>
        </p:spPr>
      </p:pic>
      <p:pic>
        <p:nvPicPr>
          <p:cNvPr id="450" name="Picture 449"/>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3108150" y="4603543"/>
            <a:ext cx="625800" cy="174648"/>
          </a:xfrm>
          <a:prstGeom prst="rect">
            <a:avLst/>
          </a:prstGeom>
        </p:spPr>
      </p:pic>
      <p:pic>
        <p:nvPicPr>
          <p:cNvPr id="451" name="Picture 45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071318" y="4595471"/>
            <a:ext cx="780712" cy="182720"/>
          </a:xfrm>
          <a:prstGeom prst="rect">
            <a:avLst/>
          </a:prstGeom>
        </p:spPr>
      </p:pic>
      <p:pic>
        <p:nvPicPr>
          <p:cNvPr id="452" name="Picture 451" descr="File:Python-logo-notext.svg"/>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167138" y="4429792"/>
            <a:ext cx="508753" cy="508753"/>
          </a:xfrm>
          <a:prstGeom prst="rect">
            <a:avLst/>
          </a:prstGeom>
        </p:spPr>
      </p:pic>
      <p:pic>
        <p:nvPicPr>
          <p:cNvPr id="453" name="Picture 45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145458" y="4542290"/>
            <a:ext cx="553523" cy="297154"/>
          </a:xfrm>
          <a:prstGeom prst="rect">
            <a:avLst/>
          </a:prstGeom>
        </p:spPr>
      </p:pic>
      <p:pic>
        <p:nvPicPr>
          <p:cNvPr id="454" name="Picture 44" descr="Image result for javascript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171926" y="4419386"/>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46" descr="Image result for ruby"/>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215702" y="4429792"/>
            <a:ext cx="439210" cy="504205"/>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8" descr="Image result for intellij idea"/>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141491" y="4396892"/>
            <a:ext cx="574551" cy="574551"/>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456"/>
          <p:cNvPicPr>
            <a:picLocks noChangeAspect="1"/>
          </p:cNvPicPr>
          <p:nvPr/>
        </p:nvPicPr>
        <p:blipFill>
          <a:blip r:embed="rId37"/>
          <a:stretch>
            <a:fillRect/>
          </a:stretch>
        </p:blipFill>
        <p:spPr>
          <a:xfrm>
            <a:off x="8239179" y="5301374"/>
            <a:ext cx="444989" cy="454591"/>
          </a:xfrm>
          <a:prstGeom prst="rect">
            <a:avLst/>
          </a:prstGeom>
        </p:spPr>
      </p:pic>
      <p:pic>
        <p:nvPicPr>
          <p:cNvPr id="458" name="Picture 50" descr="Image result for hadoop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01368" y="5221730"/>
            <a:ext cx="841701" cy="590158"/>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52" descr="Image result for redis"/>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093152" y="5219699"/>
            <a:ext cx="700434" cy="591275"/>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54" descr="Image result for cleardb"/>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185992" y="5274707"/>
            <a:ext cx="481258" cy="481258"/>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56" descr="Image result for cloudera"/>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030674" y="5400170"/>
            <a:ext cx="812800" cy="197104"/>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58" descr="Image result for mySQL"/>
          <p:cNvPicPr>
            <a:picLocks noChangeAspect="1" noChangeArrowheads="1"/>
          </p:cNvPicPr>
          <p:nvPr/>
        </p:nvPicPr>
        <p:blipFill rotWithShape="1">
          <a:blip r:embed="rId42">
            <a:extLst>
              <a:ext uri="{28A0092B-C50C-407E-A947-70E740481C1C}">
                <a14:useLocalDpi xmlns:a14="http://schemas.microsoft.com/office/drawing/2010/main" val="0"/>
              </a:ext>
            </a:extLst>
          </a:blip>
          <a:srcRect l="17179" t="17045" r="17179" b="17045"/>
          <a:stretch/>
        </p:blipFill>
        <p:spPr bwMode="auto">
          <a:xfrm>
            <a:off x="6063743" y="5254246"/>
            <a:ext cx="737019" cy="488951"/>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60" descr="Image result for mongodb"/>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030975" y="5426678"/>
            <a:ext cx="831517" cy="225852"/>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62" descr="Image result for couchbase"/>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9046498" y="5274153"/>
            <a:ext cx="844140" cy="482366"/>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4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5102646" y="6171766"/>
            <a:ext cx="659850" cy="401541"/>
          </a:xfrm>
          <a:prstGeom prst="rect">
            <a:avLst/>
          </a:prstGeom>
        </p:spPr>
      </p:pic>
      <p:pic>
        <p:nvPicPr>
          <p:cNvPr id="466" name="Picture 465"/>
          <p:cNvPicPr>
            <a:picLocks noChangeAspect="1"/>
          </p:cNvPicPr>
          <p:nvPr/>
        </p:nvPicPr>
        <p:blipFill>
          <a:blip r:embed="rId46"/>
          <a:stretch>
            <a:fillRect/>
          </a:stretch>
        </p:blipFill>
        <p:spPr>
          <a:xfrm>
            <a:off x="3188626" y="6135547"/>
            <a:ext cx="464848" cy="459180"/>
          </a:xfrm>
          <a:prstGeom prst="rect">
            <a:avLst/>
          </a:prstGeom>
        </p:spPr>
      </p:pic>
      <p:pic>
        <p:nvPicPr>
          <p:cNvPr id="467" name="Picture 4" descr="https://www.debian.org/logos/openlogo-nd-100.png"/>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227370" y="6079947"/>
            <a:ext cx="419296" cy="51478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linux"/>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177479" y="6046795"/>
            <a:ext cx="485775" cy="573215"/>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redhat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174330" y="6116907"/>
            <a:ext cx="464782" cy="51126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bitnami"/>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089041" y="5993677"/>
            <a:ext cx="679450" cy="67945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oracle linux"/>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8054362" y="6178180"/>
            <a:ext cx="820164" cy="395127"/>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freebsd"/>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9077008" y="6046795"/>
            <a:ext cx="811364" cy="545238"/>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74" descr="Image result for docke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0081224" y="6020130"/>
            <a:ext cx="789976" cy="704812"/>
          </a:xfrm>
          <a:prstGeom prst="rect">
            <a:avLst/>
          </a:prstGeom>
          <a:noFill/>
          <a:extLst>
            <a:ext uri="{909E8E84-426E-40DD-AFC4-6F175D3DCCD1}">
              <a14:hiddenFill xmlns:a14="http://schemas.microsoft.com/office/drawing/2010/main">
                <a:solidFill>
                  <a:srgbClr val="FFFFFF"/>
                </a:solidFill>
              </a14:hiddenFill>
            </a:ext>
          </a:extLst>
        </p:spPr>
      </p:pic>
      <p:sp>
        <p:nvSpPr>
          <p:cNvPr id="474" name="TextBox 473"/>
          <p:cNvSpPr txBox="1"/>
          <p:nvPr/>
        </p:nvSpPr>
        <p:spPr>
          <a:xfrm>
            <a:off x="318653" y="3442340"/>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Applications</a:t>
            </a:r>
          </a:p>
        </p:txBody>
      </p:sp>
      <p:sp>
        <p:nvSpPr>
          <p:cNvPr id="475" name="TextBox 474"/>
          <p:cNvSpPr txBox="1"/>
          <p:nvPr/>
        </p:nvSpPr>
        <p:spPr>
          <a:xfrm>
            <a:off x="318653" y="5991991"/>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Infrastructure</a:t>
            </a:r>
          </a:p>
        </p:txBody>
      </p:sp>
      <p:sp>
        <p:nvSpPr>
          <p:cNvPr id="476" name="TextBox 475"/>
          <p:cNvSpPr txBox="1"/>
          <p:nvPr/>
        </p:nvSpPr>
        <p:spPr>
          <a:xfrm>
            <a:off x="318653" y="2597777"/>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Management</a:t>
            </a:r>
          </a:p>
        </p:txBody>
      </p:sp>
      <p:sp>
        <p:nvSpPr>
          <p:cNvPr id="477" name="TextBox 476"/>
          <p:cNvSpPr txBox="1"/>
          <p:nvPr/>
        </p:nvSpPr>
        <p:spPr>
          <a:xfrm>
            <a:off x="318653" y="5183869"/>
            <a:ext cx="1437576" cy="461665"/>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Databases and</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middleware</a:t>
            </a:r>
          </a:p>
        </p:txBody>
      </p:sp>
      <p:sp>
        <p:nvSpPr>
          <p:cNvPr id="478" name="TextBox 477"/>
          <p:cNvSpPr txBox="1"/>
          <p:nvPr/>
        </p:nvSpPr>
        <p:spPr>
          <a:xfrm>
            <a:off x="318653" y="4345934"/>
            <a:ext cx="1437576" cy="461665"/>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App frameworks</a:t>
            </a:r>
          </a:p>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and tools</a:t>
            </a:r>
          </a:p>
        </p:txBody>
      </p:sp>
      <p:sp>
        <p:nvSpPr>
          <p:cNvPr id="479" name="TextBox 478"/>
          <p:cNvSpPr txBox="1"/>
          <p:nvPr/>
        </p:nvSpPr>
        <p:spPr>
          <a:xfrm>
            <a:off x="318653" y="1779296"/>
            <a:ext cx="1437576" cy="276999"/>
          </a:xfrm>
          <a:prstGeom prst="rect">
            <a:avLst/>
          </a:prstGeom>
          <a:noFill/>
        </p:spPr>
        <p:txBody>
          <a:bodyPr wrap="square" rtlCol="0">
            <a:spAutoFit/>
          </a:bodyPr>
          <a:lstStyle/>
          <a:p>
            <a:pPr marL="0" marR="0" lvl="0" indent="0" algn="l" defTabSz="91325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DevOps</a:t>
            </a:r>
          </a:p>
        </p:txBody>
      </p:sp>
      <p:pic>
        <p:nvPicPr>
          <p:cNvPr id="182" name="Picture 181">
            <a:extLst>
              <a:ext uri="{FF2B5EF4-FFF2-40B4-BE49-F238E27FC236}">
                <a16:creationId xmlns:a16="http://schemas.microsoft.com/office/drawing/2014/main" id="{F9822037-A7A3-4331-9C6A-E8115449E61C}"/>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l="2555" t="11928" r="30851" b="25993"/>
          <a:stretch/>
        </p:blipFill>
        <p:spPr>
          <a:xfrm>
            <a:off x="11142394" y="1815579"/>
            <a:ext cx="693919" cy="646873"/>
          </a:xfrm>
          <a:prstGeom prst="rect">
            <a:avLst/>
          </a:prstGeom>
        </p:spPr>
      </p:pic>
      <p:grpSp>
        <p:nvGrpSpPr>
          <p:cNvPr id="214" name="Group 213">
            <a:extLst>
              <a:ext uri="{FF2B5EF4-FFF2-40B4-BE49-F238E27FC236}">
                <a16:creationId xmlns:a16="http://schemas.microsoft.com/office/drawing/2014/main" id="{5FB73271-5311-4BD4-8115-D085B487C5F6}"/>
              </a:ext>
            </a:extLst>
          </p:cNvPr>
          <p:cNvGrpSpPr/>
          <p:nvPr/>
        </p:nvGrpSpPr>
        <p:grpSpPr>
          <a:xfrm>
            <a:off x="10229502" y="-1"/>
            <a:ext cx="1962497" cy="1462089"/>
            <a:chOff x="10229502" y="-1"/>
            <a:chExt cx="1962497" cy="1462089"/>
          </a:xfrm>
        </p:grpSpPr>
        <p:sp>
          <p:nvSpPr>
            <p:cNvPr id="215" name="Rectangle 214">
              <a:extLst>
                <a:ext uri="{FF2B5EF4-FFF2-40B4-BE49-F238E27FC236}">
                  <a16:creationId xmlns:a16="http://schemas.microsoft.com/office/drawing/2014/main" id="{A06B7FB0-F238-4268-818D-A11D108B0687}"/>
                </a:ext>
              </a:extLst>
            </p:cNvPr>
            <p:cNvSpPr/>
            <p:nvPr/>
          </p:nvSpPr>
          <p:spPr bwMode="auto">
            <a:xfrm>
              <a:off x="10593400" y="0"/>
              <a:ext cx="1598599" cy="1462088"/>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215">
              <a:extLst>
                <a:ext uri="{FF2B5EF4-FFF2-40B4-BE49-F238E27FC236}">
                  <a16:creationId xmlns:a16="http://schemas.microsoft.com/office/drawing/2014/main" id="{F032E896-EDDE-4919-A57D-C9E8875B9769}"/>
                </a:ext>
              </a:extLst>
            </p:cNvPr>
            <p:cNvSpPr/>
            <p:nvPr/>
          </p:nvSpPr>
          <p:spPr bwMode="auto">
            <a:xfrm>
              <a:off x="10591070" y="0"/>
              <a:ext cx="1198258" cy="358012"/>
            </a:xfrm>
            <a:prstGeom prst="rect">
              <a:avLst/>
            </a:prstGeom>
            <a:solidFill>
              <a:schemeClr val="bg1"/>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FB51D270-4952-4A17-B5B8-33597F75A7A3}"/>
                </a:ext>
              </a:extLst>
            </p:cNvPr>
            <p:cNvSpPr/>
            <p:nvPr/>
          </p:nvSpPr>
          <p:spPr bwMode="auto">
            <a:xfrm>
              <a:off x="10229850" y="-1"/>
              <a:ext cx="360997" cy="1460501"/>
            </a:xfrm>
            <a:prstGeom prst="rect">
              <a:avLst/>
            </a:prstGeom>
            <a:solidFill>
              <a:schemeClr val="tx2">
                <a:lumMod val="50000"/>
              </a:schemeClr>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F32C5CDA-58B5-4725-8EED-CF113D92F2AB}"/>
                </a:ext>
              </a:extLst>
            </p:cNvPr>
            <p:cNvSpPr/>
            <p:nvPr/>
          </p:nvSpPr>
          <p:spPr bwMode="auto">
            <a:xfrm>
              <a:off x="10561425" y="1164640"/>
              <a:ext cx="1138928" cy="265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Core</a:t>
              </a:r>
              <a:r>
                <a:rPr kumimoji="0" lang="en-US" sz="900" b="0" i="0" u="none" strike="noStrike" kern="1200" spc="0" normalizeH="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 infrastructure</a:t>
              </a:r>
              <a:endPar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639070BC-D7FA-4AD6-86E7-F4EE0277F62E}"/>
                </a:ext>
              </a:extLst>
            </p:cNvPr>
            <p:cNvSpPr/>
            <p:nvPr/>
          </p:nvSpPr>
          <p:spPr bwMode="auto">
            <a:xfrm>
              <a:off x="10561162" y="567787"/>
              <a:ext cx="1254566" cy="3498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Advanced workloads</a:t>
              </a:r>
            </a:p>
          </p:txBody>
        </p:sp>
        <p:sp>
          <p:nvSpPr>
            <p:cNvPr id="254" name="Rectangle 253">
              <a:extLst>
                <a:ext uri="{FF2B5EF4-FFF2-40B4-BE49-F238E27FC236}">
                  <a16:creationId xmlns:a16="http://schemas.microsoft.com/office/drawing/2014/main" id="{19BBAC1A-1FF9-4C79-A88B-864A1FB54CB4}"/>
                </a:ext>
              </a:extLst>
            </p:cNvPr>
            <p:cNvSpPr/>
            <p:nvPr/>
          </p:nvSpPr>
          <p:spPr bwMode="auto">
            <a:xfrm>
              <a:off x="10561161" y="123542"/>
              <a:ext cx="859833" cy="107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900" b="0" i="0" u="none" strike="noStrike" kern="1200" spc="0" normalizeH="0" baseline="0" noProof="0" dirty="0">
                  <a:ln>
                    <a:noFill/>
                  </a:ln>
                  <a:solidFill>
                    <a:srgbClr val="009EFF"/>
                  </a:solidFill>
                  <a:effectLst/>
                  <a:uLnTx/>
                  <a:uFillTx/>
                  <a:latin typeface="Segoe UI Semibold" panose="020B0702040204020203" pitchFamily="34" charset="0"/>
                  <a:ea typeface="Segoe UI" pitchFamily="34" charset="0"/>
                  <a:cs typeface="Segoe UI Semibold" panose="020B0702040204020203" pitchFamily="34" charset="0"/>
                </a:rPr>
                <a:t>Tools</a:t>
              </a:r>
            </a:p>
          </p:txBody>
        </p:sp>
        <p:sp>
          <p:nvSpPr>
            <p:cNvPr id="255" name="Oval 254">
              <a:extLst>
                <a:ext uri="{FF2B5EF4-FFF2-40B4-BE49-F238E27FC236}">
                  <a16:creationId xmlns:a16="http://schemas.microsoft.com/office/drawing/2014/main" id="{D749CA8D-18F4-4840-82D6-C1ABF6C6FB8E}"/>
                </a:ext>
              </a:extLst>
            </p:cNvPr>
            <p:cNvSpPr/>
            <p:nvPr/>
          </p:nvSpPr>
          <p:spPr bwMode="auto">
            <a:xfrm>
              <a:off x="10287223" y="65216"/>
              <a:ext cx="242785" cy="242785"/>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6" name="Group 255">
              <a:extLst>
                <a:ext uri="{FF2B5EF4-FFF2-40B4-BE49-F238E27FC236}">
                  <a16:creationId xmlns:a16="http://schemas.microsoft.com/office/drawing/2014/main" id="{FB0430EC-1DC1-4372-B10E-F854B6AEA7D9}"/>
                </a:ext>
              </a:extLst>
            </p:cNvPr>
            <p:cNvGrpSpPr/>
            <p:nvPr/>
          </p:nvGrpSpPr>
          <p:grpSpPr>
            <a:xfrm>
              <a:off x="10275569" y="585584"/>
              <a:ext cx="270140" cy="270138"/>
              <a:chOff x="10275569" y="585584"/>
              <a:chExt cx="270140" cy="270138"/>
            </a:xfrm>
          </p:grpSpPr>
          <p:grpSp>
            <p:nvGrpSpPr>
              <p:cNvPr id="275" name="Group 274">
                <a:extLst>
                  <a:ext uri="{FF2B5EF4-FFF2-40B4-BE49-F238E27FC236}">
                    <a16:creationId xmlns:a16="http://schemas.microsoft.com/office/drawing/2014/main" id="{005A2A82-58B3-499E-BACD-F981959467C7}"/>
                  </a:ext>
                </a:extLst>
              </p:cNvPr>
              <p:cNvGrpSpPr/>
              <p:nvPr/>
            </p:nvGrpSpPr>
            <p:grpSpPr>
              <a:xfrm>
                <a:off x="10318223" y="665435"/>
                <a:ext cx="186065" cy="140854"/>
                <a:chOff x="3268663" y="4287838"/>
                <a:chExt cx="4351337" cy="3294062"/>
              </a:xfrm>
              <a:solidFill>
                <a:schemeClr val="bg1"/>
              </a:solidFill>
            </p:grpSpPr>
            <p:sp>
              <p:nvSpPr>
                <p:cNvPr id="277" name="Freeform 6">
                  <a:extLst>
                    <a:ext uri="{FF2B5EF4-FFF2-40B4-BE49-F238E27FC236}">
                      <a16:creationId xmlns:a16="http://schemas.microsoft.com/office/drawing/2014/main" id="{7475C598-F8A0-4EDE-87F5-713A14AA79A6}"/>
                    </a:ext>
                  </a:extLst>
                </p:cNvPr>
                <p:cNvSpPr>
                  <a:spLocks noChangeArrowheads="1"/>
                </p:cNvSpPr>
                <p:nvPr/>
              </p:nvSpPr>
              <p:spPr bwMode="auto">
                <a:xfrm>
                  <a:off x="3268663" y="4287838"/>
                  <a:ext cx="4351337" cy="3294062"/>
                </a:xfrm>
                <a:custGeom>
                  <a:avLst/>
                  <a:gdLst>
                    <a:gd name="T0" fmla="*/ 12087 w 12088"/>
                    <a:gd name="T1" fmla="*/ 7617 h 9150"/>
                    <a:gd name="T2" fmla="*/ 12087 w 12088"/>
                    <a:gd name="T3" fmla="*/ 0 h 9150"/>
                    <a:gd name="T4" fmla="*/ 0 w 12088"/>
                    <a:gd name="T5" fmla="*/ 0 h 9150"/>
                    <a:gd name="T6" fmla="*/ 0 w 12088"/>
                    <a:gd name="T7" fmla="*/ 7617 h 9150"/>
                    <a:gd name="T8" fmla="*/ 5682 w 12088"/>
                    <a:gd name="T9" fmla="*/ 7617 h 9150"/>
                    <a:gd name="T10" fmla="*/ 5682 w 12088"/>
                    <a:gd name="T11" fmla="*/ 8387 h 9150"/>
                    <a:gd name="T12" fmla="*/ 3764 w 12088"/>
                    <a:gd name="T13" fmla="*/ 8387 h 9150"/>
                    <a:gd name="T14" fmla="*/ 3764 w 12088"/>
                    <a:gd name="T15" fmla="*/ 9149 h 9150"/>
                    <a:gd name="T16" fmla="*/ 8323 w 12088"/>
                    <a:gd name="T17" fmla="*/ 9149 h 9150"/>
                    <a:gd name="T18" fmla="*/ 8323 w 12088"/>
                    <a:gd name="T19" fmla="*/ 8387 h 9150"/>
                    <a:gd name="T20" fmla="*/ 6445 w 12088"/>
                    <a:gd name="T21" fmla="*/ 8387 h 9150"/>
                    <a:gd name="T22" fmla="*/ 6445 w 12088"/>
                    <a:gd name="T23" fmla="*/ 7617 h 9150"/>
                    <a:gd name="T24" fmla="*/ 12087 w 12088"/>
                    <a:gd name="T25" fmla="*/ 7617 h 9150"/>
                    <a:gd name="T26" fmla="*/ 762 w 12088"/>
                    <a:gd name="T27" fmla="*/ 6855 h 9150"/>
                    <a:gd name="T28" fmla="*/ 762 w 12088"/>
                    <a:gd name="T29" fmla="*/ 770 h 9150"/>
                    <a:gd name="T30" fmla="*/ 11325 w 12088"/>
                    <a:gd name="T31" fmla="*/ 770 h 9150"/>
                    <a:gd name="T32" fmla="*/ 11325 w 12088"/>
                    <a:gd name="T33" fmla="*/ 6855 h 9150"/>
                    <a:gd name="T34" fmla="*/ 762 w 12088"/>
                    <a:gd name="T35" fmla="*/ 6855 h 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88" h="9150">
                      <a:moveTo>
                        <a:pt x="12087" y="7617"/>
                      </a:moveTo>
                      <a:lnTo>
                        <a:pt x="12087" y="0"/>
                      </a:lnTo>
                      <a:lnTo>
                        <a:pt x="0" y="0"/>
                      </a:lnTo>
                      <a:lnTo>
                        <a:pt x="0" y="7617"/>
                      </a:lnTo>
                      <a:lnTo>
                        <a:pt x="5682" y="7617"/>
                      </a:lnTo>
                      <a:lnTo>
                        <a:pt x="5682" y="8387"/>
                      </a:lnTo>
                      <a:lnTo>
                        <a:pt x="3764" y="8387"/>
                      </a:lnTo>
                      <a:lnTo>
                        <a:pt x="3764" y="9149"/>
                      </a:lnTo>
                      <a:lnTo>
                        <a:pt x="8323" y="9149"/>
                      </a:lnTo>
                      <a:lnTo>
                        <a:pt x="8323" y="8387"/>
                      </a:lnTo>
                      <a:lnTo>
                        <a:pt x="6445" y="8387"/>
                      </a:lnTo>
                      <a:lnTo>
                        <a:pt x="6445" y="7617"/>
                      </a:lnTo>
                      <a:lnTo>
                        <a:pt x="12087" y="7617"/>
                      </a:lnTo>
                      <a:close/>
                      <a:moveTo>
                        <a:pt x="762" y="6855"/>
                      </a:moveTo>
                      <a:lnTo>
                        <a:pt x="762" y="770"/>
                      </a:lnTo>
                      <a:lnTo>
                        <a:pt x="11325" y="770"/>
                      </a:lnTo>
                      <a:lnTo>
                        <a:pt x="11325" y="6855"/>
                      </a:lnTo>
                      <a:lnTo>
                        <a:pt x="762" y="6855"/>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78" name="Freeform 7">
                  <a:extLst>
                    <a:ext uri="{FF2B5EF4-FFF2-40B4-BE49-F238E27FC236}">
                      <a16:creationId xmlns:a16="http://schemas.microsoft.com/office/drawing/2014/main" id="{28F3B2E1-F3FB-42F0-A02C-D981C9890E5B}"/>
                    </a:ext>
                  </a:extLst>
                </p:cNvPr>
                <p:cNvSpPr>
                  <a:spLocks noChangeArrowheads="1"/>
                </p:cNvSpPr>
                <p:nvPr/>
              </p:nvSpPr>
              <p:spPr bwMode="auto">
                <a:xfrm>
                  <a:off x="4695824" y="4762511"/>
                  <a:ext cx="1495425" cy="1765296"/>
                </a:xfrm>
                <a:custGeom>
                  <a:avLst/>
                  <a:gdLst>
                    <a:gd name="T0" fmla="*/ 4096 w 4152"/>
                    <a:gd name="T1" fmla="*/ 1157 h 4902"/>
                    <a:gd name="T2" fmla="*/ 4096 w 4152"/>
                    <a:gd name="T3" fmla="*/ 1157 h 4902"/>
                    <a:gd name="T4" fmla="*/ 4076 w 4152"/>
                    <a:gd name="T5" fmla="*/ 1143 h 4902"/>
                    <a:gd name="T6" fmla="*/ 2123 w 4152"/>
                    <a:gd name="T7" fmla="*/ 13 h 4902"/>
                    <a:gd name="T8" fmla="*/ 2123 w 4152"/>
                    <a:gd name="T9" fmla="*/ 13 h 4902"/>
                    <a:gd name="T10" fmla="*/ 2103 w 4152"/>
                    <a:gd name="T11" fmla="*/ 7 h 4902"/>
                    <a:gd name="T12" fmla="*/ 2075 w 4152"/>
                    <a:gd name="T13" fmla="*/ 0 h 4902"/>
                    <a:gd name="T14" fmla="*/ 2048 w 4152"/>
                    <a:gd name="T15" fmla="*/ 7 h 4902"/>
                    <a:gd name="T16" fmla="*/ 2021 w 4152"/>
                    <a:gd name="T17" fmla="*/ 13 h 4902"/>
                    <a:gd name="T18" fmla="*/ 68 w 4152"/>
                    <a:gd name="T19" fmla="*/ 1150 h 4902"/>
                    <a:gd name="T20" fmla="*/ 68 w 4152"/>
                    <a:gd name="T21" fmla="*/ 1150 h 4902"/>
                    <a:gd name="T22" fmla="*/ 48 w 4152"/>
                    <a:gd name="T23" fmla="*/ 1157 h 4902"/>
                    <a:gd name="T24" fmla="*/ 48 w 4152"/>
                    <a:gd name="T25" fmla="*/ 1157 h 4902"/>
                    <a:gd name="T26" fmla="*/ 27 w 4152"/>
                    <a:gd name="T27" fmla="*/ 1171 h 4902"/>
                    <a:gd name="T28" fmla="*/ 13 w 4152"/>
                    <a:gd name="T29" fmla="*/ 1191 h 4902"/>
                    <a:gd name="T30" fmla="*/ 7 w 4152"/>
                    <a:gd name="T31" fmla="*/ 1218 h 4902"/>
                    <a:gd name="T32" fmla="*/ 0 w 4152"/>
                    <a:gd name="T33" fmla="*/ 1246 h 4902"/>
                    <a:gd name="T34" fmla="*/ 0 w 4152"/>
                    <a:gd name="T35" fmla="*/ 3655 h 4902"/>
                    <a:gd name="T36" fmla="*/ 0 w 4152"/>
                    <a:gd name="T37" fmla="*/ 3655 h 4902"/>
                    <a:gd name="T38" fmla="*/ 7 w 4152"/>
                    <a:gd name="T39" fmla="*/ 3682 h 4902"/>
                    <a:gd name="T40" fmla="*/ 13 w 4152"/>
                    <a:gd name="T41" fmla="*/ 3709 h 4902"/>
                    <a:gd name="T42" fmla="*/ 27 w 4152"/>
                    <a:gd name="T43" fmla="*/ 3730 h 4902"/>
                    <a:gd name="T44" fmla="*/ 48 w 4152"/>
                    <a:gd name="T45" fmla="*/ 3744 h 4902"/>
                    <a:gd name="T46" fmla="*/ 2021 w 4152"/>
                    <a:gd name="T47" fmla="*/ 4888 h 4902"/>
                    <a:gd name="T48" fmla="*/ 2021 w 4152"/>
                    <a:gd name="T49" fmla="*/ 4888 h 4902"/>
                    <a:gd name="T50" fmla="*/ 2048 w 4152"/>
                    <a:gd name="T51" fmla="*/ 4894 h 4902"/>
                    <a:gd name="T52" fmla="*/ 2075 w 4152"/>
                    <a:gd name="T53" fmla="*/ 4901 h 4902"/>
                    <a:gd name="T54" fmla="*/ 2075 w 4152"/>
                    <a:gd name="T55" fmla="*/ 4901 h 4902"/>
                    <a:gd name="T56" fmla="*/ 2103 w 4152"/>
                    <a:gd name="T57" fmla="*/ 4894 h 4902"/>
                    <a:gd name="T58" fmla="*/ 2123 w 4152"/>
                    <a:gd name="T59" fmla="*/ 4888 h 4902"/>
                    <a:gd name="T60" fmla="*/ 4096 w 4152"/>
                    <a:gd name="T61" fmla="*/ 3744 h 4902"/>
                    <a:gd name="T62" fmla="*/ 4096 w 4152"/>
                    <a:gd name="T63" fmla="*/ 3744 h 4902"/>
                    <a:gd name="T64" fmla="*/ 4117 w 4152"/>
                    <a:gd name="T65" fmla="*/ 3730 h 4902"/>
                    <a:gd name="T66" fmla="*/ 4137 w 4152"/>
                    <a:gd name="T67" fmla="*/ 3709 h 4902"/>
                    <a:gd name="T68" fmla="*/ 4144 w 4152"/>
                    <a:gd name="T69" fmla="*/ 3682 h 4902"/>
                    <a:gd name="T70" fmla="*/ 4151 w 4152"/>
                    <a:gd name="T71" fmla="*/ 3655 h 4902"/>
                    <a:gd name="T72" fmla="*/ 4151 w 4152"/>
                    <a:gd name="T73" fmla="*/ 1239 h 4902"/>
                    <a:gd name="T74" fmla="*/ 4151 w 4152"/>
                    <a:gd name="T75" fmla="*/ 1239 h 4902"/>
                    <a:gd name="T76" fmla="*/ 4144 w 4152"/>
                    <a:gd name="T77" fmla="*/ 1212 h 4902"/>
                    <a:gd name="T78" fmla="*/ 4137 w 4152"/>
                    <a:gd name="T79" fmla="*/ 1191 h 4902"/>
                    <a:gd name="T80" fmla="*/ 4117 w 4152"/>
                    <a:gd name="T81" fmla="*/ 1171 h 4902"/>
                    <a:gd name="T82" fmla="*/ 4096 w 4152"/>
                    <a:gd name="T83" fmla="*/ 1157 h 4902"/>
                    <a:gd name="T84" fmla="*/ 3559 w 4152"/>
                    <a:gd name="T85" fmla="*/ 1409 h 4902"/>
                    <a:gd name="T86" fmla="*/ 2075 w 4152"/>
                    <a:gd name="T87" fmla="*/ 2266 h 4902"/>
                    <a:gd name="T88" fmla="*/ 592 w 4152"/>
                    <a:gd name="T89" fmla="*/ 1409 h 4902"/>
                    <a:gd name="T90" fmla="*/ 2075 w 4152"/>
                    <a:gd name="T91" fmla="*/ 551 h 4902"/>
                    <a:gd name="T92" fmla="*/ 3559 w 4152"/>
                    <a:gd name="T93" fmla="*/ 1409 h 4902"/>
                    <a:gd name="T94" fmla="*/ 1830 w 4152"/>
                    <a:gd name="T95" fmla="*/ 2689 h 4902"/>
                    <a:gd name="T96" fmla="*/ 1830 w 4152"/>
                    <a:gd name="T97" fmla="*/ 4213 h 4902"/>
                    <a:gd name="T98" fmla="*/ 490 w 4152"/>
                    <a:gd name="T99" fmla="*/ 3438 h 4902"/>
                    <a:gd name="T100" fmla="*/ 490 w 4152"/>
                    <a:gd name="T101" fmla="*/ 1912 h 4902"/>
                    <a:gd name="T102" fmla="*/ 1830 w 4152"/>
                    <a:gd name="T103" fmla="*/ 2689 h 4902"/>
                    <a:gd name="T104" fmla="*/ 3661 w 4152"/>
                    <a:gd name="T105" fmla="*/ 1912 h 4902"/>
                    <a:gd name="T106" fmla="*/ 3661 w 4152"/>
                    <a:gd name="T107" fmla="*/ 3438 h 4902"/>
                    <a:gd name="T108" fmla="*/ 2320 w 4152"/>
                    <a:gd name="T109" fmla="*/ 4213 h 4902"/>
                    <a:gd name="T110" fmla="*/ 2320 w 4152"/>
                    <a:gd name="T111" fmla="*/ 2689 h 4902"/>
                    <a:gd name="T112" fmla="*/ 3661 w 4152"/>
                    <a:gd name="T113" fmla="*/ 1912 h 4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52" h="4902">
                      <a:moveTo>
                        <a:pt x="4096" y="1157"/>
                      </a:moveTo>
                      <a:lnTo>
                        <a:pt x="4096" y="1157"/>
                      </a:lnTo>
                      <a:lnTo>
                        <a:pt x="4076" y="1143"/>
                      </a:lnTo>
                      <a:lnTo>
                        <a:pt x="2123" y="13"/>
                      </a:lnTo>
                      <a:lnTo>
                        <a:pt x="2123" y="13"/>
                      </a:lnTo>
                      <a:lnTo>
                        <a:pt x="2103" y="7"/>
                      </a:lnTo>
                      <a:lnTo>
                        <a:pt x="2075" y="0"/>
                      </a:lnTo>
                      <a:lnTo>
                        <a:pt x="2048" y="7"/>
                      </a:lnTo>
                      <a:lnTo>
                        <a:pt x="2021" y="13"/>
                      </a:lnTo>
                      <a:lnTo>
                        <a:pt x="68" y="1150"/>
                      </a:lnTo>
                      <a:lnTo>
                        <a:pt x="68" y="1150"/>
                      </a:lnTo>
                      <a:lnTo>
                        <a:pt x="48" y="1157"/>
                      </a:lnTo>
                      <a:lnTo>
                        <a:pt x="48" y="1157"/>
                      </a:lnTo>
                      <a:lnTo>
                        <a:pt x="27" y="1171"/>
                      </a:lnTo>
                      <a:lnTo>
                        <a:pt x="13" y="1191"/>
                      </a:lnTo>
                      <a:lnTo>
                        <a:pt x="7" y="1218"/>
                      </a:lnTo>
                      <a:lnTo>
                        <a:pt x="0" y="1246"/>
                      </a:lnTo>
                      <a:lnTo>
                        <a:pt x="0" y="3655"/>
                      </a:lnTo>
                      <a:lnTo>
                        <a:pt x="0" y="3655"/>
                      </a:lnTo>
                      <a:lnTo>
                        <a:pt x="7" y="3682"/>
                      </a:lnTo>
                      <a:lnTo>
                        <a:pt x="13" y="3709"/>
                      </a:lnTo>
                      <a:lnTo>
                        <a:pt x="27" y="3730"/>
                      </a:lnTo>
                      <a:lnTo>
                        <a:pt x="48" y="3744"/>
                      </a:lnTo>
                      <a:lnTo>
                        <a:pt x="2021" y="4888"/>
                      </a:lnTo>
                      <a:lnTo>
                        <a:pt x="2021" y="4888"/>
                      </a:lnTo>
                      <a:lnTo>
                        <a:pt x="2048" y="4894"/>
                      </a:lnTo>
                      <a:lnTo>
                        <a:pt x="2075" y="4901"/>
                      </a:lnTo>
                      <a:lnTo>
                        <a:pt x="2075" y="4901"/>
                      </a:lnTo>
                      <a:lnTo>
                        <a:pt x="2103" y="4894"/>
                      </a:lnTo>
                      <a:lnTo>
                        <a:pt x="2123" y="4888"/>
                      </a:lnTo>
                      <a:lnTo>
                        <a:pt x="4096" y="3744"/>
                      </a:lnTo>
                      <a:lnTo>
                        <a:pt x="4096" y="3744"/>
                      </a:lnTo>
                      <a:lnTo>
                        <a:pt x="4117" y="3730"/>
                      </a:lnTo>
                      <a:lnTo>
                        <a:pt x="4137" y="3709"/>
                      </a:lnTo>
                      <a:lnTo>
                        <a:pt x="4144" y="3682"/>
                      </a:lnTo>
                      <a:lnTo>
                        <a:pt x="4151" y="3655"/>
                      </a:lnTo>
                      <a:lnTo>
                        <a:pt x="4151" y="1239"/>
                      </a:lnTo>
                      <a:lnTo>
                        <a:pt x="4151" y="1239"/>
                      </a:lnTo>
                      <a:lnTo>
                        <a:pt x="4144" y="1212"/>
                      </a:lnTo>
                      <a:lnTo>
                        <a:pt x="4137" y="1191"/>
                      </a:lnTo>
                      <a:lnTo>
                        <a:pt x="4117" y="1171"/>
                      </a:lnTo>
                      <a:lnTo>
                        <a:pt x="4096" y="1157"/>
                      </a:lnTo>
                      <a:close/>
                      <a:moveTo>
                        <a:pt x="3559" y="1409"/>
                      </a:moveTo>
                      <a:lnTo>
                        <a:pt x="2075" y="2266"/>
                      </a:lnTo>
                      <a:lnTo>
                        <a:pt x="592" y="1409"/>
                      </a:lnTo>
                      <a:lnTo>
                        <a:pt x="2075" y="551"/>
                      </a:lnTo>
                      <a:lnTo>
                        <a:pt x="3559" y="1409"/>
                      </a:lnTo>
                      <a:close/>
                      <a:moveTo>
                        <a:pt x="1830" y="2689"/>
                      </a:moveTo>
                      <a:lnTo>
                        <a:pt x="1830" y="4213"/>
                      </a:lnTo>
                      <a:lnTo>
                        <a:pt x="490" y="3438"/>
                      </a:lnTo>
                      <a:lnTo>
                        <a:pt x="490" y="1912"/>
                      </a:lnTo>
                      <a:lnTo>
                        <a:pt x="1830" y="2689"/>
                      </a:lnTo>
                      <a:close/>
                      <a:moveTo>
                        <a:pt x="3661" y="1912"/>
                      </a:moveTo>
                      <a:lnTo>
                        <a:pt x="3661" y="3438"/>
                      </a:lnTo>
                      <a:lnTo>
                        <a:pt x="2320" y="4213"/>
                      </a:lnTo>
                      <a:lnTo>
                        <a:pt x="2320" y="2689"/>
                      </a:lnTo>
                      <a:lnTo>
                        <a:pt x="3661" y="1912"/>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sp>
            <p:nvSpPr>
              <p:cNvPr id="276" name="Oval 275">
                <a:extLst>
                  <a:ext uri="{FF2B5EF4-FFF2-40B4-BE49-F238E27FC236}">
                    <a16:creationId xmlns:a16="http://schemas.microsoft.com/office/drawing/2014/main" id="{05D20C2A-4E56-49A7-A23F-2665C9C8C4C0}"/>
                  </a:ext>
                </a:extLst>
              </p:cNvPr>
              <p:cNvSpPr/>
              <p:nvPr/>
            </p:nvSpPr>
            <p:spPr bwMode="auto">
              <a:xfrm>
                <a:off x="10275569" y="585584"/>
                <a:ext cx="270140" cy="27013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7" name="Group 256">
              <a:extLst>
                <a:ext uri="{FF2B5EF4-FFF2-40B4-BE49-F238E27FC236}">
                  <a16:creationId xmlns:a16="http://schemas.microsoft.com/office/drawing/2014/main" id="{8E1F3A25-1435-462B-8A3B-717D205CEEF8}"/>
                </a:ext>
              </a:extLst>
            </p:cNvPr>
            <p:cNvGrpSpPr/>
            <p:nvPr/>
          </p:nvGrpSpPr>
          <p:grpSpPr>
            <a:xfrm>
              <a:off x="10307043" y="1215198"/>
              <a:ext cx="204883" cy="153765"/>
              <a:chOff x="10307043" y="1215198"/>
              <a:chExt cx="204883" cy="153765"/>
            </a:xfrm>
          </p:grpSpPr>
          <p:sp>
            <p:nvSpPr>
              <p:cNvPr id="271" name="Freeform 1">
                <a:extLst>
                  <a:ext uri="{FF2B5EF4-FFF2-40B4-BE49-F238E27FC236}">
                    <a16:creationId xmlns:a16="http://schemas.microsoft.com/office/drawing/2014/main" id="{17686306-533E-4F6B-84F1-8AE8D1AA25CE}"/>
                  </a:ext>
                </a:extLst>
              </p:cNvPr>
              <p:cNvSpPr>
                <a:spLocks noChangeArrowheads="1"/>
              </p:cNvSpPr>
              <p:nvPr/>
            </p:nvSpPr>
            <p:spPr bwMode="auto">
              <a:xfrm>
                <a:off x="10403043" y="1296167"/>
                <a:ext cx="12883" cy="22303"/>
              </a:xfrm>
              <a:custGeom>
                <a:avLst/>
                <a:gdLst>
                  <a:gd name="T0" fmla="*/ 204 w 819"/>
                  <a:gd name="T1" fmla="*/ 760 h 1419"/>
                  <a:gd name="T2" fmla="*/ 204 w 819"/>
                  <a:gd name="T3" fmla="*/ 760 h 1419"/>
                  <a:gd name="T4" fmla="*/ 204 w 819"/>
                  <a:gd name="T5" fmla="*/ 1418 h 1419"/>
                  <a:gd name="T6" fmla="*/ 204 w 819"/>
                  <a:gd name="T7" fmla="*/ 1418 h 1419"/>
                  <a:gd name="T8" fmla="*/ 614 w 819"/>
                  <a:gd name="T9" fmla="*/ 1418 h 1419"/>
                  <a:gd name="T10" fmla="*/ 614 w 819"/>
                  <a:gd name="T11" fmla="*/ 1418 h 1419"/>
                  <a:gd name="T12" fmla="*/ 614 w 819"/>
                  <a:gd name="T13" fmla="*/ 760 h 1419"/>
                  <a:gd name="T14" fmla="*/ 614 w 819"/>
                  <a:gd name="T15" fmla="*/ 760 h 1419"/>
                  <a:gd name="T16" fmla="*/ 686 w 819"/>
                  <a:gd name="T17" fmla="*/ 687 h 1419"/>
                  <a:gd name="T18" fmla="*/ 752 w 819"/>
                  <a:gd name="T19" fmla="*/ 599 h 1419"/>
                  <a:gd name="T20" fmla="*/ 782 w 819"/>
                  <a:gd name="T21" fmla="*/ 555 h 1419"/>
                  <a:gd name="T22" fmla="*/ 803 w 819"/>
                  <a:gd name="T23" fmla="*/ 511 h 1419"/>
                  <a:gd name="T24" fmla="*/ 818 w 819"/>
                  <a:gd name="T25" fmla="*/ 461 h 1419"/>
                  <a:gd name="T26" fmla="*/ 818 w 819"/>
                  <a:gd name="T27" fmla="*/ 410 h 1419"/>
                  <a:gd name="T28" fmla="*/ 818 w 819"/>
                  <a:gd name="T29" fmla="*/ 410 h 1419"/>
                  <a:gd name="T30" fmla="*/ 811 w 819"/>
                  <a:gd name="T31" fmla="*/ 314 h 1419"/>
                  <a:gd name="T32" fmla="*/ 788 w 819"/>
                  <a:gd name="T33" fmla="*/ 234 h 1419"/>
                  <a:gd name="T34" fmla="*/ 759 w 819"/>
                  <a:gd name="T35" fmla="*/ 168 h 1419"/>
                  <a:gd name="T36" fmla="*/ 708 w 819"/>
                  <a:gd name="T37" fmla="*/ 110 h 1419"/>
                  <a:gd name="T38" fmla="*/ 650 w 819"/>
                  <a:gd name="T39" fmla="*/ 66 h 1419"/>
                  <a:gd name="T40" fmla="*/ 584 w 819"/>
                  <a:gd name="T41" fmla="*/ 29 h 1419"/>
                  <a:gd name="T42" fmla="*/ 503 w 819"/>
                  <a:gd name="T43" fmla="*/ 8 h 1419"/>
                  <a:gd name="T44" fmla="*/ 409 w 819"/>
                  <a:gd name="T45" fmla="*/ 0 h 1419"/>
                  <a:gd name="T46" fmla="*/ 409 w 819"/>
                  <a:gd name="T47" fmla="*/ 0 h 1419"/>
                  <a:gd name="T48" fmla="*/ 329 w 819"/>
                  <a:gd name="T49" fmla="*/ 8 h 1419"/>
                  <a:gd name="T50" fmla="*/ 256 w 819"/>
                  <a:gd name="T51" fmla="*/ 29 h 1419"/>
                  <a:gd name="T52" fmla="*/ 190 w 819"/>
                  <a:gd name="T53" fmla="*/ 66 h 1419"/>
                  <a:gd name="T54" fmla="*/ 124 w 819"/>
                  <a:gd name="T55" fmla="*/ 110 h 1419"/>
                  <a:gd name="T56" fmla="*/ 74 w 819"/>
                  <a:gd name="T57" fmla="*/ 168 h 1419"/>
                  <a:gd name="T58" fmla="*/ 36 w 819"/>
                  <a:gd name="T59" fmla="*/ 234 h 1419"/>
                  <a:gd name="T60" fmla="*/ 15 w 819"/>
                  <a:gd name="T61" fmla="*/ 278 h 1419"/>
                  <a:gd name="T62" fmla="*/ 7 w 819"/>
                  <a:gd name="T63" fmla="*/ 314 h 1419"/>
                  <a:gd name="T64" fmla="*/ 0 w 819"/>
                  <a:gd name="T65" fmla="*/ 358 h 1419"/>
                  <a:gd name="T66" fmla="*/ 0 w 819"/>
                  <a:gd name="T67" fmla="*/ 410 h 1419"/>
                  <a:gd name="T68" fmla="*/ 0 w 819"/>
                  <a:gd name="T69" fmla="*/ 410 h 1419"/>
                  <a:gd name="T70" fmla="*/ 0 w 819"/>
                  <a:gd name="T71" fmla="*/ 461 h 1419"/>
                  <a:gd name="T72" fmla="*/ 15 w 819"/>
                  <a:gd name="T73" fmla="*/ 511 h 1419"/>
                  <a:gd name="T74" fmla="*/ 36 w 819"/>
                  <a:gd name="T75" fmla="*/ 555 h 1419"/>
                  <a:gd name="T76" fmla="*/ 59 w 819"/>
                  <a:gd name="T77" fmla="*/ 599 h 1419"/>
                  <a:gd name="T78" fmla="*/ 124 w 819"/>
                  <a:gd name="T79" fmla="*/ 687 h 1419"/>
                  <a:gd name="T80" fmla="*/ 204 w 819"/>
                  <a:gd name="T81" fmla="*/ 760 h 1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19" h="1419">
                    <a:moveTo>
                      <a:pt x="204" y="760"/>
                    </a:moveTo>
                    <a:lnTo>
                      <a:pt x="204" y="760"/>
                    </a:lnTo>
                    <a:lnTo>
                      <a:pt x="204" y="1418"/>
                    </a:lnTo>
                    <a:lnTo>
                      <a:pt x="204" y="1418"/>
                    </a:lnTo>
                    <a:lnTo>
                      <a:pt x="614" y="1418"/>
                    </a:lnTo>
                    <a:lnTo>
                      <a:pt x="614" y="1418"/>
                    </a:lnTo>
                    <a:lnTo>
                      <a:pt x="614" y="760"/>
                    </a:lnTo>
                    <a:lnTo>
                      <a:pt x="614" y="760"/>
                    </a:lnTo>
                    <a:lnTo>
                      <a:pt x="686" y="687"/>
                    </a:lnTo>
                    <a:lnTo>
                      <a:pt x="752" y="599"/>
                    </a:lnTo>
                    <a:lnTo>
                      <a:pt x="782" y="555"/>
                    </a:lnTo>
                    <a:lnTo>
                      <a:pt x="803" y="511"/>
                    </a:lnTo>
                    <a:lnTo>
                      <a:pt x="818" y="461"/>
                    </a:lnTo>
                    <a:lnTo>
                      <a:pt x="818" y="410"/>
                    </a:lnTo>
                    <a:lnTo>
                      <a:pt x="818" y="410"/>
                    </a:lnTo>
                    <a:lnTo>
                      <a:pt x="811" y="314"/>
                    </a:lnTo>
                    <a:lnTo>
                      <a:pt x="788" y="234"/>
                    </a:lnTo>
                    <a:lnTo>
                      <a:pt x="759" y="168"/>
                    </a:lnTo>
                    <a:lnTo>
                      <a:pt x="708" y="110"/>
                    </a:lnTo>
                    <a:lnTo>
                      <a:pt x="650" y="66"/>
                    </a:lnTo>
                    <a:lnTo>
                      <a:pt x="584" y="29"/>
                    </a:lnTo>
                    <a:lnTo>
                      <a:pt x="503" y="8"/>
                    </a:lnTo>
                    <a:lnTo>
                      <a:pt x="409" y="0"/>
                    </a:lnTo>
                    <a:lnTo>
                      <a:pt x="409" y="0"/>
                    </a:lnTo>
                    <a:lnTo>
                      <a:pt x="329" y="8"/>
                    </a:lnTo>
                    <a:lnTo>
                      <a:pt x="256" y="29"/>
                    </a:lnTo>
                    <a:lnTo>
                      <a:pt x="190" y="66"/>
                    </a:lnTo>
                    <a:lnTo>
                      <a:pt x="124" y="110"/>
                    </a:lnTo>
                    <a:lnTo>
                      <a:pt x="74" y="168"/>
                    </a:lnTo>
                    <a:lnTo>
                      <a:pt x="36" y="234"/>
                    </a:lnTo>
                    <a:lnTo>
                      <a:pt x="15" y="278"/>
                    </a:lnTo>
                    <a:lnTo>
                      <a:pt x="7" y="314"/>
                    </a:lnTo>
                    <a:lnTo>
                      <a:pt x="0" y="358"/>
                    </a:lnTo>
                    <a:lnTo>
                      <a:pt x="0" y="410"/>
                    </a:lnTo>
                    <a:lnTo>
                      <a:pt x="0" y="410"/>
                    </a:lnTo>
                    <a:lnTo>
                      <a:pt x="0" y="461"/>
                    </a:lnTo>
                    <a:lnTo>
                      <a:pt x="15" y="511"/>
                    </a:lnTo>
                    <a:lnTo>
                      <a:pt x="36" y="555"/>
                    </a:lnTo>
                    <a:lnTo>
                      <a:pt x="59" y="599"/>
                    </a:lnTo>
                    <a:lnTo>
                      <a:pt x="124" y="687"/>
                    </a:lnTo>
                    <a:lnTo>
                      <a:pt x="204" y="76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72" name="Freeform 2">
                <a:extLst>
                  <a:ext uri="{FF2B5EF4-FFF2-40B4-BE49-F238E27FC236}">
                    <a16:creationId xmlns:a16="http://schemas.microsoft.com/office/drawing/2014/main" id="{FFA6E64C-76B5-426E-B2CD-AF90D68F126F}"/>
                  </a:ext>
                </a:extLst>
              </p:cNvPr>
              <p:cNvSpPr>
                <a:spLocks noChangeArrowheads="1"/>
              </p:cNvSpPr>
              <p:nvPr/>
            </p:nvSpPr>
            <p:spPr bwMode="auto">
              <a:xfrm>
                <a:off x="10447233" y="1339457"/>
                <a:ext cx="11498" cy="11498"/>
              </a:xfrm>
              <a:custGeom>
                <a:avLst/>
                <a:gdLst>
                  <a:gd name="T0" fmla="*/ 365 w 732"/>
                  <a:gd name="T1" fmla="*/ 0 h 732"/>
                  <a:gd name="T2" fmla="*/ 365 w 732"/>
                  <a:gd name="T3" fmla="*/ 0 h 732"/>
                  <a:gd name="T4" fmla="*/ 292 w 732"/>
                  <a:gd name="T5" fmla="*/ 7 h 732"/>
                  <a:gd name="T6" fmla="*/ 226 w 732"/>
                  <a:gd name="T7" fmla="*/ 29 h 732"/>
                  <a:gd name="T8" fmla="*/ 161 w 732"/>
                  <a:gd name="T9" fmla="*/ 65 h 732"/>
                  <a:gd name="T10" fmla="*/ 109 w 732"/>
                  <a:gd name="T11" fmla="*/ 109 h 732"/>
                  <a:gd name="T12" fmla="*/ 65 w 732"/>
                  <a:gd name="T13" fmla="*/ 161 h 732"/>
                  <a:gd name="T14" fmla="*/ 29 w 732"/>
                  <a:gd name="T15" fmla="*/ 226 h 732"/>
                  <a:gd name="T16" fmla="*/ 7 w 732"/>
                  <a:gd name="T17" fmla="*/ 292 h 732"/>
                  <a:gd name="T18" fmla="*/ 0 w 732"/>
                  <a:gd name="T19" fmla="*/ 365 h 732"/>
                  <a:gd name="T20" fmla="*/ 0 w 732"/>
                  <a:gd name="T21" fmla="*/ 365 h 732"/>
                  <a:gd name="T22" fmla="*/ 7 w 732"/>
                  <a:gd name="T23" fmla="*/ 438 h 732"/>
                  <a:gd name="T24" fmla="*/ 29 w 732"/>
                  <a:gd name="T25" fmla="*/ 512 h 732"/>
                  <a:gd name="T26" fmla="*/ 65 w 732"/>
                  <a:gd name="T27" fmla="*/ 570 h 732"/>
                  <a:gd name="T28" fmla="*/ 109 w 732"/>
                  <a:gd name="T29" fmla="*/ 629 h 732"/>
                  <a:gd name="T30" fmla="*/ 161 w 732"/>
                  <a:gd name="T31" fmla="*/ 673 h 732"/>
                  <a:gd name="T32" fmla="*/ 226 w 732"/>
                  <a:gd name="T33" fmla="*/ 709 h 732"/>
                  <a:gd name="T34" fmla="*/ 292 w 732"/>
                  <a:gd name="T35" fmla="*/ 723 h 732"/>
                  <a:gd name="T36" fmla="*/ 365 w 732"/>
                  <a:gd name="T37" fmla="*/ 731 h 732"/>
                  <a:gd name="T38" fmla="*/ 365 w 732"/>
                  <a:gd name="T39" fmla="*/ 731 h 732"/>
                  <a:gd name="T40" fmla="*/ 438 w 732"/>
                  <a:gd name="T41" fmla="*/ 723 h 732"/>
                  <a:gd name="T42" fmla="*/ 511 w 732"/>
                  <a:gd name="T43" fmla="*/ 709 h 732"/>
                  <a:gd name="T44" fmla="*/ 570 w 732"/>
                  <a:gd name="T45" fmla="*/ 673 h 732"/>
                  <a:gd name="T46" fmla="*/ 629 w 732"/>
                  <a:gd name="T47" fmla="*/ 629 h 732"/>
                  <a:gd name="T48" fmla="*/ 673 w 732"/>
                  <a:gd name="T49" fmla="*/ 570 h 732"/>
                  <a:gd name="T50" fmla="*/ 702 w 732"/>
                  <a:gd name="T51" fmla="*/ 512 h 732"/>
                  <a:gd name="T52" fmla="*/ 723 w 732"/>
                  <a:gd name="T53" fmla="*/ 438 h 732"/>
                  <a:gd name="T54" fmla="*/ 731 w 732"/>
                  <a:gd name="T55" fmla="*/ 365 h 732"/>
                  <a:gd name="T56" fmla="*/ 731 w 732"/>
                  <a:gd name="T57" fmla="*/ 365 h 732"/>
                  <a:gd name="T58" fmla="*/ 723 w 732"/>
                  <a:gd name="T59" fmla="*/ 292 h 732"/>
                  <a:gd name="T60" fmla="*/ 702 w 732"/>
                  <a:gd name="T61" fmla="*/ 226 h 732"/>
                  <a:gd name="T62" fmla="*/ 673 w 732"/>
                  <a:gd name="T63" fmla="*/ 161 h 732"/>
                  <a:gd name="T64" fmla="*/ 629 w 732"/>
                  <a:gd name="T65" fmla="*/ 109 h 732"/>
                  <a:gd name="T66" fmla="*/ 570 w 732"/>
                  <a:gd name="T67" fmla="*/ 65 h 732"/>
                  <a:gd name="T68" fmla="*/ 511 w 732"/>
                  <a:gd name="T69" fmla="*/ 29 h 732"/>
                  <a:gd name="T70" fmla="*/ 438 w 732"/>
                  <a:gd name="T71" fmla="*/ 7 h 732"/>
                  <a:gd name="T72" fmla="*/ 365 w 732"/>
                  <a:gd name="T73" fmla="*/ 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2" h="732">
                    <a:moveTo>
                      <a:pt x="365" y="0"/>
                    </a:moveTo>
                    <a:lnTo>
                      <a:pt x="365" y="0"/>
                    </a:lnTo>
                    <a:lnTo>
                      <a:pt x="292" y="7"/>
                    </a:lnTo>
                    <a:lnTo>
                      <a:pt x="226" y="29"/>
                    </a:lnTo>
                    <a:lnTo>
                      <a:pt x="161" y="65"/>
                    </a:lnTo>
                    <a:lnTo>
                      <a:pt x="109" y="109"/>
                    </a:lnTo>
                    <a:lnTo>
                      <a:pt x="65" y="161"/>
                    </a:lnTo>
                    <a:lnTo>
                      <a:pt x="29" y="226"/>
                    </a:lnTo>
                    <a:lnTo>
                      <a:pt x="7" y="292"/>
                    </a:lnTo>
                    <a:lnTo>
                      <a:pt x="0" y="365"/>
                    </a:lnTo>
                    <a:lnTo>
                      <a:pt x="0" y="365"/>
                    </a:lnTo>
                    <a:lnTo>
                      <a:pt x="7" y="438"/>
                    </a:lnTo>
                    <a:lnTo>
                      <a:pt x="29" y="512"/>
                    </a:lnTo>
                    <a:lnTo>
                      <a:pt x="65" y="570"/>
                    </a:lnTo>
                    <a:lnTo>
                      <a:pt x="109" y="629"/>
                    </a:lnTo>
                    <a:lnTo>
                      <a:pt x="161" y="673"/>
                    </a:lnTo>
                    <a:lnTo>
                      <a:pt x="226" y="709"/>
                    </a:lnTo>
                    <a:lnTo>
                      <a:pt x="292" y="723"/>
                    </a:lnTo>
                    <a:lnTo>
                      <a:pt x="365" y="731"/>
                    </a:lnTo>
                    <a:lnTo>
                      <a:pt x="365" y="731"/>
                    </a:lnTo>
                    <a:lnTo>
                      <a:pt x="438" y="723"/>
                    </a:lnTo>
                    <a:lnTo>
                      <a:pt x="511" y="709"/>
                    </a:lnTo>
                    <a:lnTo>
                      <a:pt x="570" y="673"/>
                    </a:lnTo>
                    <a:lnTo>
                      <a:pt x="629" y="629"/>
                    </a:lnTo>
                    <a:lnTo>
                      <a:pt x="673" y="570"/>
                    </a:lnTo>
                    <a:lnTo>
                      <a:pt x="702" y="512"/>
                    </a:lnTo>
                    <a:lnTo>
                      <a:pt x="723" y="438"/>
                    </a:lnTo>
                    <a:lnTo>
                      <a:pt x="731" y="365"/>
                    </a:lnTo>
                    <a:lnTo>
                      <a:pt x="731" y="365"/>
                    </a:lnTo>
                    <a:lnTo>
                      <a:pt x="723" y="292"/>
                    </a:lnTo>
                    <a:lnTo>
                      <a:pt x="702" y="226"/>
                    </a:lnTo>
                    <a:lnTo>
                      <a:pt x="673" y="161"/>
                    </a:lnTo>
                    <a:lnTo>
                      <a:pt x="629" y="109"/>
                    </a:lnTo>
                    <a:lnTo>
                      <a:pt x="570" y="65"/>
                    </a:lnTo>
                    <a:lnTo>
                      <a:pt x="511" y="29"/>
                    </a:lnTo>
                    <a:lnTo>
                      <a:pt x="438" y="7"/>
                    </a:lnTo>
                    <a:lnTo>
                      <a:pt x="365" y="0"/>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73" name="Freeform 3">
                <a:extLst>
                  <a:ext uri="{FF2B5EF4-FFF2-40B4-BE49-F238E27FC236}">
                    <a16:creationId xmlns:a16="http://schemas.microsoft.com/office/drawing/2014/main" id="{399D5604-028D-410E-BA6A-2C7E84EBC886}"/>
                  </a:ext>
                </a:extLst>
              </p:cNvPr>
              <p:cNvSpPr>
                <a:spLocks noChangeArrowheads="1"/>
              </p:cNvSpPr>
              <p:nvPr/>
            </p:nvSpPr>
            <p:spPr bwMode="auto">
              <a:xfrm>
                <a:off x="10362454" y="1341396"/>
                <a:ext cx="63307" cy="7688"/>
              </a:xfrm>
              <a:custGeom>
                <a:avLst/>
                <a:gdLst>
                  <a:gd name="T0" fmla="*/ 0 w 4029"/>
                  <a:gd name="T1" fmla="*/ 73 h 491"/>
                  <a:gd name="T2" fmla="*/ 0 w 4029"/>
                  <a:gd name="T3" fmla="*/ 490 h 491"/>
                  <a:gd name="T4" fmla="*/ 4028 w 4029"/>
                  <a:gd name="T5" fmla="*/ 490 h 491"/>
                  <a:gd name="T6" fmla="*/ 4028 w 4029"/>
                  <a:gd name="T7" fmla="*/ 73 h 491"/>
                  <a:gd name="T8" fmla="*/ 4028 w 4029"/>
                  <a:gd name="T9" fmla="*/ 0 h 491"/>
                  <a:gd name="T10" fmla="*/ 0 w 4029"/>
                  <a:gd name="T11" fmla="*/ 0 h 491"/>
                  <a:gd name="T12" fmla="*/ 0 w 4029"/>
                  <a:gd name="T13" fmla="*/ 73 h 491"/>
                </a:gdLst>
                <a:ahLst/>
                <a:cxnLst>
                  <a:cxn ang="0">
                    <a:pos x="T0" y="T1"/>
                  </a:cxn>
                  <a:cxn ang="0">
                    <a:pos x="T2" y="T3"/>
                  </a:cxn>
                  <a:cxn ang="0">
                    <a:pos x="T4" y="T5"/>
                  </a:cxn>
                  <a:cxn ang="0">
                    <a:pos x="T6" y="T7"/>
                  </a:cxn>
                  <a:cxn ang="0">
                    <a:pos x="T8" y="T9"/>
                  </a:cxn>
                  <a:cxn ang="0">
                    <a:pos x="T10" y="T11"/>
                  </a:cxn>
                  <a:cxn ang="0">
                    <a:pos x="T12" y="T13"/>
                  </a:cxn>
                </a:cxnLst>
                <a:rect l="0" t="0" r="r" b="b"/>
                <a:pathLst>
                  <a:path w="4029" h="491">
                    <a:moveTo>
                      <a:pt x="0" y="73"/>
                    </a:moveTo>
                    <a:lnTo>
                      <a:pt x="0" y="490"/>
                    </a:lnTo>
                    <a:lnTo>
                      <a:pt x="4028" y="490"/>
                    </a:lnTo>
                    <a:lnTo>
                      <a:pt x="4028" y="73"/>
                    </a:lnTo>
                    <a:lnTo>
                      <a:pt x="4028" y="0"/>
                    </a:lnTo>
                    <a:lnTo>
                      <a:pt x="0" y="0"/>
                    </a:lnTo>
                    <a:lnTo>
                      <a:pt x="0" y="73"/>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sp>
            <p:nvSpPr>
              <p:cNvPr id="274" name="Freeform 4">
                <a:extLst>
                  <a:ext uri="{FF2B5EF4-FFF2-40B4-BE49-F238E27FC236}">
                    <a16:creationId xmlns:a16="http://schemas.microsoft.com/office/drawing/2014/main" id="{1885A6C3-7735-4EB6-B738-421DBB2C8EDB}"/>
                  </a:ext>
                </a:extLst>
              </p:cNvPr>
              <p:cNvSpPr>
                <a:spLocks noChangeArrowheads="1"/>
              </p:cNvSpPr>
              <p:nvPr/>
            </p:nvSpPr>
            <p:spPr bwMode="auto">
              <a:xfrm>
                <a:off x="10307043" y="1215198"/>
                <a:ext cx="204883" cy="153765"/>
              </a:xfrm>
              <a:custGeom>
                <a:avLst/>
                <a:gdLst>
                  <a:gd name="T0" fmla="*/ 8831 w 13043"/>
                  <a:gd name="T1" fmla="*/ 848 h 9788"/>
                  <a:gd name="T2" fmla="*/ 6769 w 13043"/>
                  <a:gd name="T3" fmla="*/ 7 h 9788"/>
                  <a:gd name="T4" fmla="*/ 5162 w 13043"/>
                  <a:gd name="T5" fmla="*/ 249 h 9788"/>
                  <a:gd name="T6" fmla="*/ 3699 w 13043"/>
                  <a:gd name="T7" fmla="*/ 1287 h 9788"/>
                  <a:gd name="T8" fmla="*/ 2910 w 13043"/>
                  <a:gd name="T9" fmla="*/ 2909 h 9788"/>
                  <a:gd name="T10" fmla="*/ 1718 w 13043"/>
                  <a:gd name="T11" fmla="*/ 3472 h 9788"/>
                  <a:gd name="T12" fmla="*/ 556 w 13043"/>
                  <a:gd name="T13" fmla="*/ 4408 h 9788"/>
                  <a:gd name="T14" fmla="*/ 15 w 13043"/>
                  <a:gd name="T15" fmla="*/ 5796 h 9788"/>
                  <a:gd name="T16" fmla="*/ 176 w 13043"/>
                  <a:gd name="T17" fmla="*/ 7090 h 9788"/>
                  <a:gd name="T18" fmla="*/ 906 w 13043"/>
                  <a:gd name="T19" fmla="*/ 8194 h 9788"/>
                  <a:gd name="T20" fmla="*/ 2076 w 13043"/>
                  <a:gd name="T21" fmla="*/ 8823 h 9788"/>
                  <a:gd name="T22" fmla="*/ 2471 w 13043"/>
                  <a:gd name="T23" fmla="*/ 9553 h 9788"/>
                  <a:gd name="T24" fmla="*/ 10293 w 13043"/>
                  <a:gd name="T25" fmla="*/ 9787 h 9788"/>
                  <a:gd name="T26" fmla="*/ 10856 w 13043"/>
                  <a:gd name="T27" fmla="*/ 9451 h 9788"/>
                  <a:gd name="T28" fmla="*/ 11770 w 13043"/>
                  <a:gd name="T29" fmla="*/ 8121 h 9788"/>
                  <a:gd name="T30" fmla="*/ 12793 w 13043"/>
                  <a:gd name="T31" fmla="*/ 6732 h 9788"/>
                  <a:gd name="T32" fmla="*/ 13042 w 13043"/>
                  <a:gd name="T33" fmla="*/ 5475 h 9788"/>
                  <a:gd name="T34" fmla="*/ 12574 w 13043"/>
                  <a:gd name="T35" fmla="*/ 3771 h 9788"/>
                  <a:gd name="T36" fmla="*/ 11346 w 13043"/>
                  <a:gd name="T37" fmla="*/ 2551 h 9788"/>
                  <a:gd name="T38" fmla="*/ 10446 w 13043"/>
                  <a:gd name="T39" fmla="*/ 7968 h 9788"/>
                  <a:gd name="T40" fmla="*/ 10293 w 13043"/>
                  <a:gd name="T41" fmla="*/ 9297 h 9788"/>
                  <a:gd name="T42" fmla="*/ 2814 w 13043"/>
                  <a:gd name="T43" fmla="*/ 8917 h 9788"/>
                  <a:gd name="T44" fmla="*/ 2968 w 13043"/>
                  <a:gd name="T45" fmla="*/ 7258 h 9788"/>
                  <a:gd name="T46" fmla="*/ 5242 w 13043"/>
                  <a:gd name="T47" fmla="*/ 6769 h 9788"/>
                  <a:gd name="T48" fmla="*/ 4884 w 13043"/>
                  <a:gd name="T49" fmla="*/ 5592 h 9788"/>
                  <a:gd name="T50" fmla="*/ 5871 w 13043"/>
                  <a:gd name="T51" fmla="*/ 4268 h 9788"/>
                  <a:gd name="T52" fmla="*/ 7449 w 13043"/>
                  <a:gd name="T53" fmla="*/ 4415 h 9788"/>
                  <a:gd name="T54" fmla="*/ 8165 w 13043"/>
                  <a:gd name="T55" fmla="*/ 5760 h 9788"/>
                  <a:gd name="T56" fmla="*/ 7661 w 13043"/>
                  <a:gd name="T57" fmla="*/ 6922 h 9788"/>
                  <a:gd name="T58" fmla="*/ 10352 w 13043"/>
                  <a:gd name="T59" fmla="*/ 7266 h 9788"/>
                  <a:gd name="T60" fmla="*/ 5293 w 13043"/>
                  <a:gd name="T61" fmla="*/ 3611 h 9788"/>
                  <a:gd name="T62" fmla="*/ 6046 w 13043"/>
                  <a:gd name="T63" fmla="*/ 2616 h 9788"/>
                  <a:gd name="T64" fmla="*/ 7208 w 13043"/>
                  <a:gd name="T65" fmla="*/ 2727 h 9788"/>
                  <a:gd name="T66" fmla="*/ 7756 w 13043"/>
                  <a:gd name="T67" fmla="*/ 3742 h 9788"/>
                  <a:gd name="T68" fmla="*/ 6521 w 13043"/>
                  <a:gd name="T69" fmla="*/ 3742 h 9788"/>
                  <a:gd name="T70" fmla="*/ 10937 w 13043"/>
                  <a:gd name="T71" fmla="*/ 7412 h 9788"/>
                  <a:gd name="T72" fmla="*/ 10600 w 13043"/>
                  <a:gd name="T73" fmla="*/ 6849 h 9788"/>
                  <a:gd name="T74" fmla="*/ 8465 w 13043"/>
                  <a:gd name="T75" fmla="*/ 6418 h 9788"/>
                  <a:gd name="T76" fmla="*/ 8407 w 13043"/>
                  <a:gd name="T77" fmla="*/ 4949 h 9788"/>
                  <a:gd name="T78" fmla="*/ 7968 w 13043"/>
                  <a:gd name="T79" fmla="*/ 2960 h 9788"/>
                  <a:gd name="T80" fmla="*/ 6521 w 13043"/>
                  <a:gd name="T81" fmla="*/ 2127 h 9788"/>
                  <a:gd name="T82" fmla="*/ 5154 w 13043"/>
                  <a:gd name="T83" fmla="*/ 2829 h 9788"/>
                  <a:gd name="T84" fmla="*/ 4701 w 13043"/>
                  <a:gd name="T85" fmla="*/ 4802 h 9788"/>
                  <a:gd name="T86" fmla="*/ 4533 w 13043"/>
                  <a:gd name="T87" fmla="*/ 6293 h 9788"/>
                  <a:gd name="T88" fmla="*/ 2720 w 13043"/>
                  <a:gd name="T89" fmla="*/ 6819 h 9788"/>
                  <a:gd name="T90" fmla="*/ 2332 w 13043"/>
                  <a:gd name="T91" fmla="*/ 7346 h 9788"/>
                  <a:gd name="T92" fmla="*/ 1243 w 13043"/>
                  <a:gd name="T93" fmla="*/ 7324 h 9788"/>
                  <a:gd name="T94" fmla="*/ 848 w 13043"/>
                  <a:gd name="T95" fmla="*/ 5716 h 9788"/>
                  <a:gd name="T96" fmla="*/ 1981 w 13043"/>
                  <a:gd name="T97" fmla="*/ 4254 h 9788"/>
                  <a:gd name="T98" fmla="*/ 3422 w 13043"/>
                  <a:gd name="T99" fmla="*/ 4013 h 9788"/>
                  <a:gd name="T100" fmla="*/ 3838 w 13043"/>
                  <a:gd name="T101" fmla="*/ 2690 h 9788"/>
                  <a:gd name="T102" fmla="*/ 4687 w 13043"/>
                  <a:gd name="T103" fmla="*/ 1476 h 9788"/>
                  <a:gd name="T104" fmla="*/ 6075 w 13043"/>
                  <a:gd name="T105" fmla="*/ 848 h 9788"/>
                  <a:gd name="T106" fmla="*/ 7895 w 13043"/>
                  <a:gd name="T107" fmla="*/ 1191 h 9788"/>
                  <a:gd name="T108" fmla="*/ 9270 w 13043"/>
                  <a:gd name="T109" fmla="*/ 2836 h 9788"/>
                  <a:gd name="T110" fmla="*/ 10593 w 13043"/>
                  <a:gd name="T111" fmla="*/ 3048 h 9788"/>
                  <a:gd name="T112" fmla="*/ 11689 w 13043"/>
                  <a:gd name="T113" fmla="*/ 3911 h 9788"/>
                  <a:gd name="T114" fmla="*/ 12209 w 13043"/>
                  <a:gd name="T115" fmla="*/ 5211 h 9788"/>
                  <a:gd name="T116" fmla="*/ 11865 w 13043"/>
                  <a:gd name="T117" fmla="*/ 6813 h 9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043" h="9788">
                    <a:moveTo>
                      <a:pt x="9781" y="2025"/>
                    </a:moveTo>
                    <a:lnTo>
                      <a:pt x="9781" y="2025"/>
                    </a:lnTo>
                    <a:lnTo>
                      <a:pt x="9723" y="1915"/>
                    </a:lnTo>
                    <a:lnTo>
                      <a:pt x="9657" y="1805"/>
                    </a:lnTo>
                    <a:lnTo>
                      <a:pt x="9591" y="1696"/>
                    </a:lnTo>
                    <a:lnTo>
                      <a:pt x="9518" y="1593"/>
                    </a:lnTo>
                    <a:lnTo>
                      <a:pt x="9445" y="1491"/>
                    </a:lnTo>
                    <a:lnTo>
                      <a:pt x="9364" y="1389"/>
                    </a:lnTo>
                    <a:lnTo>
                      <a:pt x="9196" y="1199"/>
                    </a:lnTo>
                    <a:lnTo>
                      <a:pt x="9020" y="1016"/>
                    </a:lnTo>
                    <a:lnTo>
                      <a:pt x="8831" y="848"/>
                    </a:lnTo>
                    <a:lnTo>
                      <a:pt x="8626" y="694"/>
                    </a:lnTo>
                    <a:lnTo>
                      <a:pt x="8414" y="556"/>
                    </a:lnTo>
                    <a:lnTo>
                      <a:pt x="8202" y="432"/>
                    </a:lnTo>
                    <a:lnTo>
                      <a:pt x="7976" y="321"/>
                    </a:lnTo>
                    <a:lnTo>
                      <a:pt x="7741" y="226"/>
                    </a:lnTo>
                    <a:lnTo>
                      <a:pt x="7500" y="146"/>
                    </a:lnTo>
                    <a:lnTo>
                      <a:pt x="7259" y="80"/>
                    </a:lnTo>
                    <a:lnTo>
                      <a:pt x="7142" y="59"/>
                    </a:lnTo>
                    <a:lnTo>
                      <a:pt x="7018" y="36"/>
                    </a:lnTo>
                    <a:lnTo>
                      <a:pt x="6894" y="22"/>
                    </a:lnTo>
                    <a:lnTo>
                      <a:pt x="6769" y="7"/>
                    </a:lnTo>
                    <a:lnTo>
                      <a:pt x="6645" y="0"/>
                    </a:lnTo>
                    <a:lnTo>
                      <a:pt x="6521" y="0"/>
                    </a:lnTo>
                    <a:lnTo>
                      <a:pt x="6521" y="0"/>
                    </a:lnTo>
                    <a:lnTo>
                      <a:pt x="6339" y="7"/>
                    </a:lnTo>
                    <a:lnTo>
                      <a:pt x="6163" y="15"/>
                    </a:lnTo>
                    <a:lnTo>
                      <a:pt x="5988" y="36"/>
                    </a:lnTo>
                    <a:lnTo>
                      <a:pt x="5819" y="65"/>
                    </a:lnTo>
                    <a:lnTo>
                      <a:pt x="5645" y="103"/>
                    </a:lnTo>
                    <a:lnTo>
                      <a:pt x="5483" y="146"/>
                    </a:lnTo>
                    <a:lnTo>
                      <a:pt x="5322" y="190"/>
                    </a:lnTo>
                    <a:lnTo>
                      <a:pt x="5162" y="249"/>
                    </a:lnTo>
                    <a:lnTo>
                      <a:pt x="5008" y="314"/>
                    </a:lnTo>
                    <a:lnTo>
                      <a:pt x="4855" y="388"/>
                    </a:lnTo>
                    <a:lnTo>
                      <a:pt x="4708" y="461"/>
                    </a:lnTo>
                    <a:lnTo>
                      <a:pt x="4563" y="548"/>
                    </a:lnTo>
                    <a:lnTo>
                      <a:pt x="4423" y="636"/>
                    </a:lnTo>
                    <a:lnTo>
                      <a:pt x="4292" y="731"/>
                    </a:lnTo>
                    <a:lnTo>
                      <a:pt x="4160" y="833"/>
                    </a:lnTo>
                    <a:lnTo>
                      <a:pt x="4036" y="935"/>
                    </a:lnTo>
                    <a:lnTo>
                      <a:pt x="3919" y="1052"/>
                    </a:lnTo>
                    <a:lnTo>
                      <a:pt x="3802" y="1170"/>
                    </a:lnTo>
                    <a:lnTo>
                      <a:pt x="3699" y="1287"/>
                    </a:lnTo>
                    <a:lnTo>
                      <a:pt x="3597" y="1418"/>
                    </a:lnTo>
                    <a:lnTo>
                      <a:pt x="3495" y="1549"/>
                    </a:lnTo>
                    <a:lnTo>
                      <a:pt x="3407" y="1681"/>
                    </a:lnTo>
                    <a:lnTo>
                      <a:pt x="3319" y="1820"/>
                    </a:lnTo>
                    <a:lnTo>
                      <a:pt x="3239" y="1966"/>
                    </a:lnTo>
                    <a:lnTo>
                      <a:pt x="3166" y="2113"/>
                    </a:lnTo>
                    <a:lnTo>
                      <a:pt x="3100" y="2266"/>
                    </a:lnTo>
                    <a:lnTo>
                      <a:pt x="3041" y="2419"/>
                    </a:lnTo>
                    <a:lnTo>
                      <a:pt x="2990" y="2580"/>
                    </a:lnTo>
                    <a:lnTo>
                      <a:pt x="2946" y="2741"/>
                    </a:lnTo>
                    <a:lnTo>
                      <a:pt x="2910" y="2909"/>
                    </a:lnTo>
                    <a:lnTo>
                      <a:pt x="2881" y="3077"/>
                    </a:lnTo>
                    <a:lnTo>
                      <a:pt x="2852" y="3245"/>
                    </a:lnTo>
                    <a:lnTo>
                      <a:pt x="2852" y="3245"/>
                    </a:lnTo>
                    <a:lnTo>
                      <a:pt x="2705" y="3245"/>
                    </a:lnTo>
                    <a:lnTo>
                      <a:pt x="2552" y="3260"/>
                    </a:lnTo>
                    <a:lnTo>
                      <a:pt x="2405" y="3274"/>
                    </a:lnTo>
                    <a:lnTo>
                      <a:pt x="2267" y="3304"/>
                    </a:lnTo>
                    <a:lnTo>
                      <a:pt x="2120" y="3333"/>
                    </a:lnTo>
                    <a:lnTo>
                      <a:pt x="1988" y="3377"/>
                    </a:lnTo>
                    <a:lnTo>
                      <a:pt x="1850" y="3421"/>
                    </a:lnTo>
                    <a:lnTo>
                      <a:pt x="1718" y="3472"/>
                    </a:lnTo>
                    <a:lnTo>
                      <a:pt x="1594" y="3530"/>
                    </a:lnTo>
                    <a:lnTo>
                      <a:pt x="1470" y="3597"/>
                    </a:lnTo>
                    <a:lnTo>
                      <a:pt x="1353" y="3662"/>
                    </a:lnTo>
                    <a:lnTo>
                      <a:pt x="1235" y="3742"/>
                    </a:lnTo>
                    <a:lnTo>
                      <a:pt x="1126" y="3823"/>
                    </a:lnTo>
                    <a:lnTo>
                      <a:pt x="1017" y="3911"/>
                    </a:lnTo>
                    <a:lnTo>
                      <a:pt x="914" y="3998"/>
                    </a:lnTo>
                    <a:lnTo>
                      <a:pt x="819" y="4094"/>
                    </a:lnTo>
                    <a:lnTo>
                      <a:pt x="724" y="4196"/>
                    </a:lnTo>
                    <a:lnTo>
                      <a:pt x="636" y="4298"/>
                    </a:lnTo>
                    <a:lnTo>
                      <a:pt x="556" y="4408"/>
                    </a:lnTo>
                    <a:lnTo>
                      <a:pt x="476" y="4517"/>
                    </a:lnTo>
                    <a:lnTo>
                      <a:pt x="402" y="4634"/>
                    </a:lnTo>
                    <a:lnTo>
                      <a:pt x="336" y="4751"/>
                    </a:lnTo>
                    <a:lnTo>
                      <a:pt x="271" y="4876"/>
                    </a:lnTo>
                    <a:lnTo>
                      <a:pt x="220" y="5000"/>
                    </a:lnTo>
                    <a:lnTo>
                      <a:pt x="168" y="5124"/>
                    </a:lnTo>
                    <a:lnTo>
                      <a:pt x="124" y="5255"/>
                    </a:lnTo>
                    <a:lnTo>
                      <a:pt x="88" y="5387"/>
                    </a:lnTo>
                    <a:lnTo>
                      <a:pt x="59" y="5526"/>
                    </a:lnTo>
                    <a:lnTo>
                      <a:pt x="36" y="5658"/>
                    </a:lnTo>
                    <a:lnTo>
                      <a:pt x="15" y="5796"/>
                    </a:lnTo>
                    <a:lnTo>
                      <a:pt x="7" y="5943"/>
                    </a:lnTo>
                    <a:lnTo>
                      <a:pt x="0" y="6081"/>
                    </a:lnTo>
                    <a:lnTo>
                      <a:pt x="0" y="6081"/>
                    </a:lnTo>
                    <a:lnTo>
                      <a:pt x="7" y="6213"/>
                    </a:lnTo>
                    <a:lnTo>
                      <a:pt x="15" y="6345"/>
                    </a:lnTo>
                    <a:lnTo>
                      <a:pt x="29" y="6476"/>
                    </a:lnTo>
                    <a:lnTo>
                      <a:pt x="44" y="6608"/>
                    </a:lnTo>
                    <a:lnTo>
                      <a:pt x="73" y="6732"/>
                    </a:lnTo>
                    <a:lnTo>
                      <a:pt x="103" y="6856"/>
                    </a:lnTo>
                    <a:lnTo>
                      <a:pt x="132" y="6973"/>
                    </a:lnTo>
                    <a:lnTo>
                      <a:pt x="176" y="7090"/>
                    </a:lnTo>
                    <a:lnTo>
                      <a:pt x="220" y="7207"/>
                    </a:lnTo>
                    <a:lnTo>
                      <a:pt x="271" y="7324"/>
                    </a:lnTo>
                    <a:lnTo>
                      <a:pt x="321" y="7433"/>
                    </a:lnTo>
                    <a:lnTo>
                      <a:pt x="380" y="7536"/>
                    </a:lnTo>
                    <a:lnTo>
                      <a:pt x="438" y="7638"/>
                    </a:lnTo>
                    <a:lnTo>
                      <a:pt x="512" y="7741"/>
                    </a:lnTo>
                    <a:lnTo>
                      <a:pt x="577" y="7836"/>
                    </a:lnTo>
                    <a:lnTo>
                      <a:pt x="650" y="7930"/>
                    </a:lnTo>
                    <a:lnTo>
                      <a:pt x="731" y="8018"/>
                    </a:lnTo>
                    <a:lnTo>
                      <a:pt x="819" y="8106"/>
                    </a:lnTo>
                    <a:lnTo>
                      <a:pt x="906" y="8194"/>
                    </a:lnTo>
                    <a:lnTo>
                      <a:pt x="994" y="8267"/>
                    </a:lnTo>
                    <a:lnTo>
                      <a:pt x="1089" y="8347"/>
                    </a:lnTo>
                    <a:lnTo>
                      <a:pt x="1185" y="8413"/>
                    </a:lnTo>
                    <a:lnTo>
                      <a:pt x="1287" y="8479"/>
                    </a:lnTo>
                    <a:lnTo>
                      <a:pt x="1389" y="8544"/>
                    </a:lnTo>
                    <a:lnTo>
                      <a:pt x="1499" y="8603"/>
                    </a:lnTo>
                    <a:lnTo>
                      <a:pt x="1608" y="8655"/>
                    </a:lnTo>
                    <a:lnTo>
                      <a:pt x="1718" y="8706"/>
                    </a:lnTo>
                    <a:lnTo>
                      <a:pt x="1835" y="8750"/>
                    </a:lnTo>
                    <a:lnTo>
                      <a:pt x="1952" y="8786"/>
                    </a:lnTo>
                    <a:lnTo>
                      <a:pt x="2076" y="8823"/>
                    </a:lnTo>
                    <a:lnTo>
                      <a:pt x="2200" y="8852"/>
                    </a:lnTo>
                    <a:lnTo>
                      <a:pt x="2325" y="8873"/>
                    </a:lnTo>
                    <a:lnTo>
                      <a:pt x="2325" y="9144"/>
                    </a:lnTo>
                    <a:lnTo>
                      <a:pt x="2325" y="9144"/>
                    </a:lnTo>
                    <a:lnTo>
                      <a:pt x="2332" y="9210"/>
                    </a:lnTo>
                    <a:lnTo>
                      <a:pt x="2340" y="9276"/>
                    </a:lnTo>
                    <a:lnTo>
                      <a:pt x="2355" y="9334"/>
                    </a:lnTo>
                    <a:lnTo>
                      <a:pt x="2376" y="9393"/>
                    </a:lnTo>
                    <a:lnTo>
                      <a:pt x="2405" y="9451"/>
                    </a:lnTo>
                    <a:lnTo>
                      <a:pt x="2435" y="9502"/>
                    </a:lnTo>
                    <a:lnTo>
                      <a:pt x="2471" y="9553"/>
                    </a:lnTo>
                    <a:lnTo>
                      <a:pt x="2515" y="9597"/>
                    </a:lnTo>
                    <a:lnTo>
                      <a:pt x="2559" y="9641"/>
                    </a:lnTo>
                    <a:lnTo>
                      <a:pt x="2610" y="9678"/>
                    </a:lnTo>
                    <a:lnTo>
                      <a:pt x="2661" y="9707"/>
                    </a:lnTo>
                    <a:lnTo>
                      <a:pt x="2720" y="9737"/>
                    </a:lnTo>
                    <a:lnTo>
                      <a:pt x="2778" y="9758"/>
                    </a:lnTo>
                    <a:lnTo>
                      <a:pt x="2837" y="9773"/>
                    </a:lnTo>
                    <a:lnTo>
                      <a:pt x="2902" y="9780"/>
                    </a:lnTo>
                    <a:lnTo>
                      <a:pt x="2968" y="9787"/>
                    </a:lnTo>
                    <a:lnTo>
                      <a:pt x="10293" y="9787"/>
                    </a:lnTo>
                    <a:lnTo>
                      <a:pt x="10293" y="9787"/>
                    </a:lnTo>
                    <a:lnTo>
                      <a:pt x="10359" y="9780"/>
                    </a:lnTo>
                    <a:lnTo>
                      <a:pt x="10425" y="9773"/>
                    </a:lnTo>
                    <a:lnTo>
                      <a:pt x="10483" y="9758"/>
                    </a:lnTo>
                    <a:lnTo>
                      <a:pt x="10542" y="9737"/>
                    </a:lnTo>
                    <a:lnTo>
                      <a:pt x="10600" y="9707"/>
                    </a:lnTo>
                    <a:lnTo>
                      <a:pt x="10651" y="9678"/>
                    </a:lnTo>
                    <a:lnTo>
                      <a:pt x="10702" y="9641"/>
                    </a:lnTo>
                    <a:lnTo>
                      <a:pt x="10746" y="9597"/>
                    </a:lnTo>
                    <a:lnTo>
                      <a:pt x="10790" y="9553"/>
                    </a:lnTo>
                    <a:lnTo>
                      <a:pt x="10827" y="9502"/>
                    </a:lnTo>
                    <a:lnTo>
                      <a:pt x="10856" y="9451"/>
                    </a:lnTo>
                    <a:lnTo>
                      <a:pt x="10885" y="9393"/>
                    </a:lnTo>
                    <a:lnTo>
                      <a:pt x="10907" y="9334"/>
                    </a:lnTo>
                    <a:lnTo>
                      <a:pt x="10922" y="9276"/>
                    </a:lnTo>
                    <a:lnTo>
                      <a:pt x="10929" y="9210"/>
                    </a:lnTo>
                    <a:lnTo>
                      <a:pt x="10937" y="9144"/>
                    </a:lnTo>
                    <a:lnTo>
                      <a:pt x="10937" y="8632"/>
                    </a:lnTo>
                    <a:lnTo>
                      <a:pt x="10937" y="8632"/>
                    </a:lnTo>
                    <a:lnTo>
                      <a:pt x="11156" y="8530"/>
                    </a:lnTo>
                    <a:lnTo>
                      <a:pt x="11368" y="8406"/>
                    </a:lnTo>
                    <a:lnTo>
                      <a:pt x="11580" y="8267"/>
                    </a:lnTo>
                    <a:lnTo>
                      <a:pt x="11770" y="8121"/>
                    </a:lnTo>
                    <a:lnTo>
                      <a:pt x="11960" y="7953"/>
                    </a:lnTo>
                    <a:lnTo>
                      <a:pt x="12136" y="7777"/>
                    </a:lnTo>
                    <a:lnTo>
                      <a:pt x="12296" y="7587"/>
                    </a:lnTo>
                    <a:lnTo>
                      <a:pt x="12369" y="7492"/>
                    </a:lnTo>
                    <a:lnTo>
                      <a:pt x="12442" y="7390"/>
                    </a:lnTo>
                    <a:lnTo>
                      <a:pt x="12508" y="7287"/>
                    </a:lnTo>
                    <a:lnTo>
                      <a:pt x="12574" y="7178"/>
                    </a:lnTo>
                    <a:lnTo>
                      <a:pt x="12633" y="7075"/>
                    </a:lnTo>
                    <a:lnTo>
                      <a:pt x="12691" y="6959"/>
                    </a:lnTo>
                    <a:lnTo>
                      <a:pt x="12750" y="6849"/>
                    </a:lnTo>
                    <a:lnTo>
                      <a:pt x="12793" y="6732"/>
                    </a:lnTo>
                    <a:lnTo>
                      <a:pt x="12837" y="6615"/>
                    </a:lnTo>
                    <a:lnTo>
                      <a:pt x="12881" y="6498"/>
                    </a:lnTo>
                    <a:lnTo>
                      <a:pt x="12918" y="6374"/>
                    </a:lnTo>
                    <a:lnTo>
                      <a:pt x="12947" y="6249"/>
                    </a:lnTo>
                    <a:lnTo>
                      <a:pt x="12977" y="6125"/>
                    </a:lnTo>
                    <a:lnTo>
                      <a:pt x="12998" y="6001"/>
                    </a:lnTo>
                    <a:lnTo>
                      <a:pt x="13020" y="5869"/>
                    </a:lnTo>
                    <a:lnTo>
                      <a:pt x="13027" y="5738"/>
                    </a:lnTo>
                    <a:lnTo>
                      <a:pt x="13035" y="5606"/>
                    </a:lnTo>
                    <a:lnTo>
                      <a:pt x="13042" y="5475"/>
                    </a:lnTo>
                    <a:lnTo>
                      <a:pt x="13042" y="5475"/>
                    </a:lnTo>
                    <a:lnTo>
                      <a:pt x="13035" y="5307"/>
                    </a:lnTo>
                    <a:lnTo>
                      <a:pt x="13020" y="5138"/>
                    </a:lnTo>
                    <a:lnTo>
                      <a:pt x="13006" y="4970"/>
                    </a:lnTo>
                    <a:lnTo>
                      <a:pt x="12977" y="4809"/>
                    </a:lnTo>
                    <a:lnTo>
                      <a:pt x="12939" y="4649"/>
                    </a:lnTo>
                    <a:lnTo>
                      <a:pt x="12896" y="4495"/>
                    </a:lnTo>
                    <a:lnTo>
                      <a:pt x="12845" y="4342"/>
                    </a:lnTo>
                    <a:lnTo>
                      <a:pt x="12786" y="4196"/>
                    </a:lnTo>
                    <a:lnTo>
                      <a:pt x="12728" y="4050"/>
                    </a:lnTo>
                    <a:lnTo>
                      <a:pt x="12654" y="3903"/>
                    </a:lnTo>
                    <a:lnTo>
                      <a:pt x="12574" y="3771"/>
                    </a:lnTo>
                    <a:lnTo>
                      <a:pt x="12494" y="3633"/>
                    </a:lnTo>
                    <a:lnTo>
                      <a:pt x="12398" y="3509"/>
                    </a:lnTo>
                    <a:lnTo>
                      <a:pt x="12304" y="3377"/>
                    </a:lnTo>
                    <a:lnTo>
                      <a:pt x="12201" y="3260"/>
                    </a:lnTo>
                    <a:lnTo>
                      <a:pt x="12099" y="3143"/>
                    </a:lnTo>
                    <a:lnTo>
                      <a:pt x="11982" y="3033"/>
                    </a:lnTo>
                    <a:lnTo>
                      <a:pt x="11865" y="2924"/>
                    </a:lnTo>
                    <a:lnTo>
                      <a:pt x="11748" y="2821"/>
                    </a:lnTo>
                    <a:lnTo>
                      <a:pt x="11616" y="2727"/>
                    </a:lnTo>
                    <a:lnTo>
                      <a:pt x="11484" y="2631"/>
                    </a:lnTo>
                    <a:lnTo>
                      <a:pt x="11346" y="2551"/>
                    </a:lnTo>
                    <a:lnTo>
                      <a:pt x="11207" y="2471"/>
                    </a:lnTo>
                    <a:lnTo>
                      <a:pt x="11061" y="2398"/>
                    </a:lnTo>
                    <a:lnTo>
                      <a:pt x="10914" y="2325"/>
                    </a:lnTo>
                    <a:lnTo>
                      <a:pt x="10761" y="2266"/>
                    </a:lnTo>
                    <a:lnTo>
                      <a:pt x="10607" y="2207"/>
                    </a:lnTo>
                    <a:lnTo>
                      <a:pt x="10446" y="2157"/>
                    </a:lnTo>
                    <a:lnTo>
                      <a:pt x="10286" y="2113"/>
                    </a:lnTo>
                    <a:lnTo>
                      <a:pt x="10117" y="2076"/>
                    </a:lnTo>
                    <a:lnTo>
                      <a:pt x="9949" y="2046"/>
                    </a:lnTo>
                    <a:lnTo>
                      <a:pt x="9781" y="2025"/>
                    </a:lnTo>
                    <a:close/>
                    <a:moveTo>
                      <a:pt x="10446" y="7968"/>
                    </a:moveTo>
                    <a:lnTo>
                      <a:pt x="10446" y="8800"/>
                    </a:lnTo>
                    <a:lnTo>
                      <a:pt x="10446" y="9144"/>
                    </a:lnTo>
                    <a:lnTo>
                      <a:pt x="10446" y="9144"/>
                    </a:lnTo>
                    <a:lnTo>
                      <a:pt x="10446" y="9173"/>
                    </a:lnTo>
                    <a:lnTo>
                      <a:pt x="10432" y="9203"/>
                    </a:lnTo>
                    <a:lnTo>
                      <a:pt x="10417" y="9232"/>
                    </a:lnTo>
                    <a:lnTo>
                      <a:pt x="10402" y="9254"/>
                    </a:lnTo>
                    <a:lnTo>
                      <a:pt x="10381" y="9276"/>
                    </a:lnTo>
                    <a:lnTo>
                      <a:pt x="10352" y="9283"/>
                    </a:lnTo>
                    <a:lnTo>
                      <a:pt x="10322" y="9297"/>
                    </a:lnTo>
                    <a:lnTo>
                      <a:pt x="10293" y="9297"/>
                    </a:lnTo>
                    <a:lnTo>
                      <a:pt x="2968" y="9297"/>
                    </a:lnTo>
                    <a:lnTo>
                      <a:pt x="2968" y="9297"/>
                    </a:lnTo>
                    <a:lnTo>
                      <a:pt x="2932" y="9297"/>
                    </a:lnTo>
                    <a:lnTo>
                      <a:pt x="2910" y="9283"/>
                    </a:lnTo>
                    <a:lnTo>
                      <a:pt x="2881" y="9276"/>
                    </a:lnTo>
                    <a:lnTo>
                      <a:pt x="2858" y="9254"/>
                    </a:lnTo>
                    <a:lnTo>
                      <a:pt x="2837" y="9232"/>
                    </a:lnTo>
                    <a:lnTo>
                      <a:pt x="2822" y="9203"/>
                    </a:lnTo>
                    <a:lnTo>
                      <a:pt x="2814" y="9173"/>
                    </a:lnTo>
                    <a:lnTo>
                      <a:pt x="2814" y="9144"/>
                    </a:lnTo>
                    <a:lnTo>
                      <a:pt x="2814" y="8917"/>
                    </a:lnTo>
                    <a:lnTo>
                      <a:pt x="2814" y="8106"/>
                    </a:lnTo>
                    <a:lnTo>
                      <a:pt x="2814" y="7412"/>
                    </a:lnTo>
                    <a:lnTo>
                      <a:pt x="2814" y="7412"/>
                    </a:lnTo>
                    <a:lnTo>
                      <a:pt x="2814" y="7375"/>
                    </a:lnTo>
                    <a:lnTo>
                      <a:pt x="2822" y="7353"/>
                    </a:lnTo>
                    <a:lnTo>
                      <a:pt x="2837" y="7324"/>
                    </a:lnTo>
                    <a:lnTo>
                      <a:pt x="2858" y="7302"/>
                    </a:lnTo>
                    <a:lnTo>
                      <a:pt x="2881" y="7280"/>
                    </a:lnTo>
                    <a:lnTo>
                      <a:pt x="2910" y="7266"/>
                    </a:lnTo>
                    <a:lnTo>
                      <a:pt x="2932" y="7258"/>
                    </a:lnTo>
                    <a:lnTo>
                      <a:pt x="2968" y="7258"/>
                    </a:lnTo>
                    <a:lnTo>
                      <a:pt x="5140" y="7258"/>
                    </a:lnTo>
                    <a:lnTo>
                      <a:pt x="5900" y="7258"/>
                    </a:lnTo>
                    <a:lnTo>
                      <a:pt x="5900" y="7258"/>
                    </a:lnTo>
                    <a:lnTo>
                      <a:pt x="5805" y="7215"/>
                    </a:lnTo>
                    <a:lnTo>
                      <a:pt x="5710" y="7163"/>
                    </a:lnTo>
                    <a:lnTo>
                      <a:pt x="5622" y="7112"/>
                    </a:lnTo>
                    <a:lnTo>
                      <a:pt x="5534" y="7054"/>
                    </a:lnTo>
                    <a:lnTo>
                      <a:pt x="5454" y="6988"/>
                    </a:lnTo>
                    <a:lnTo>
                      <a:pt x="5381" y="6922"/>
                    </a:lnTo>
                    <a:lnTo>
                      <a:pt x="5308" y="6849"/>
                    </a:lnTo>
                    <a:lnTo>
                      <a:pt x="5242" y="6769"/>
                    </a:lnTo>
                    <a:lnTo>
                      <a:pt x="5242" y="6769"/>
                    </a:lnTo>
                    <a:lnTo>
                      <a:pt x="5162" y="6659"/>
                    </a:lnTo>
                    <a:lnTo>
                      <a:pt x="5089" y="6549"/>
                    </a:lnTo>
                    <a:lnTo>
                      <a:pt x="5022" y="6425"/>
                    </a:lnTo>
                    <a:lnTo>
                      <a:pt x="4972" y="6301"/>
                    </a:lnTo>
                    <a:lnTo>
                      <a:pt x="4928" y="6169"/>
                    </a:lnTo>
                    <a:lnTo>
                      <a:pt x="4898" y="6037"/>
                    </a:lnTo>
                    <a:lnTo>
                      <a:pt x="4884" y="5899"/>
                    </a:lnTo>
                    <a:lnTo>
                      <a:pt x="4877" y="5760"/>
                    </a:lnTo>
                    <a:lnTo>
                      <a:pt x="4877" y="5760"/>
                    </a:lnTo>
                    <a:lnTo>
                      <a:pt x="4884" y="5592"/>
                    </a:lnTo>
                    <a:lnTo>
                      <a:pt x="4906" y="5431"/>
                    </a:lnTo>
                    <a:lnTo>
                      <a:pt x="4949" y="5278"/>
                    </a:lnTo>
                    <a:lnTo>
                      <a:pt x="5001" y="5124"/>
                    </a:lnTo>
                    <a:lnTo>
                      <a:pt x="5066" y="4985"/>
                    </a:lnTo>
                    <a:lnTo>
                      <a:pt x="5154" y="4853"/>
                    </a:lnTo>
                    <a:lnTo>
                      <a:pt x="5242" y="4729"/>
                    </a:lnTo>
                    <a:lnTo>
                      <a:pt x="5352" y="4612"/>
                    </a:lnTo>
                    <a:lnTo>
                      <a:pt x="5469" y="4510"/>
                    </a:lnTo>
                    <a:lnTo>
                      <a:pt x="5593" y="4415"/>
                    </a:lnTo>
                    <a:lnTo>
                      <a:pt x="5732" y="4335"/>
                    </a:lnTo>
                    <a:lnTo>
                      <a:pt x="5871" y="4268"/>
                    </a:lnTo>
                    <a:lnTo>
                      <a:pt x="6024" y="4218"/>
                    </a:lnTo>
                    <a:lnTo>
                      <a:pt x="6186" y="4174"/>
                    </a:lnTo>
                    <a:lnTo>
                      <a:pt x="6354" y="4152"/>
                    </a:lnTo>
                    <a:lnTo>
                      <a:pt x="6521" y="4144"/>
                    </a:lnTo>
                    <a:lnTo>
                      <a:pt x="6521" y="4144"/>
                    </a:lnTo>
                    <a:lnTo>
                      <a:pt x="6688" y="4152"/>
                    </a:lnTo>
                    <a:lnTo>
                      <a:pt x="6856" y="4174"/>
                    </a:lnTo>
                    <a:lnTo>
                      <a:pt x="7018" y="4218"/>
                    </a:lnTo>
                    <a:lnTo>
                      <a:pt x="7171" y="4268"/>
                    </a:lnTo>
                    <a:lnTo>
                      <a:pt x="7310" y="4335"/>
                    </a:lnTo>
                    <a:lnTo>
                      <a:pt x="7449" y="4415"/>
                    </a:lnTo>
                    <a:lnTo>
                      <a:pt x="7573" y="4510"/>
                    </a:lnTo>
                    <a:lnTo>
                      <a:pt x="7690" y="4612"/>
                    </a:lnTo>
                    <a:lnTo>
                      <a:pt x="7800" y="4729"/>
                    </a:lnTo>
                    <a:lnTo>
                      <a:pt x="7888" y="4853"/>
                    </a:lnTo>
                    <a:lnTo>
                      <a:pt x="7968" y="4985"/>
                    </a:lnTo>
                    <a:lnTo>
                      <a:pt x="8041" y="5124"/>
                    </a:lnTo>
                    <a:lnTo>
                      <a:pt x="8093" y="5278"/>
                    </a:lnTo>
                    <a:lnTo>
                      <a:pt x="8136" y="5431"/>
                    </a:lnTo>
                    <a:lnTo>
                      <a:pt x="8158" y="5592"/>
                    </a:lnTo>
                    <a:lnTo>
                      <a:pt x="8165" y="5760"/>
                    </a:lnTo>
                    <a:lnTo>
                      <a:pt x="8165" y="5760"/>
                    </a:lnTo>
                    <a:lnTo>
                      <a:pt x="8158" y="5899"/>
                    </a:lnTo>
                    <a:lnTo>
                      <a:pt x="8144" y="6037"/>
                    </a:lnTo>
                    <a:lnTo>
                      <a:pt x="8114" y="6169"/>
                    </a:lnTo>
                    <a:lnTo>
                      <a:pt x="8070" y="6301"/>
                    </a:lnTo>
                    <a:lnTo>
                      <a:pt x="8020" y="6425"/>
                    </a:lnTo>
                    <a:lnTo>
                      <a:pt x="7953" y="6549"/>
                    </a:lnTo>
                    <a:lnTo>
                      <a:pt x="7880" y="6659"/>
                    </a:lnTo>
                    <a:lnTo>
                      <a:pt x="7800" y="6769"/>
                    </a:lnTo>
                    <a:lnTo>
                      <a:pt x="7800" y="6769"/>
                    </a:lnTo>
                    <a:lnTo>
                      <a:pt x="7734" y="6849"/>
                    </a:lnTo>
                    <a:lnTo>
                      <a:pt x="7661" y="6922"/>
                    </a:lnTo>
                    <a:lnTo>
                      <a:pt x="7588" y="6988"/>
                    </a:lnTo>
                    <a:lnTo>
                      <a:pt x="7508" y="7054"/>
                    </a:lnTo>
                    <a:lnTo>
                      <a:pt x="7420" y="7112"/>
                    </a:lnTo>
                    <a:lnTo>
                      <a:pt x="7332" y="7163"/>
                    </a:lnTo>
                    <a:lnTo>
                      <a:pt x="7237" y="7215"/>
                    </a:lnTo>
                    <a:lnTo>
                      <a:pt x="7142" y="7258"/>
                    </a:lnTo>
                    <a:lnTo>
                      <a:pt x="7902" y="7258"/>
                    </a:lnTo>
                    <a:lnTo>
                      <a:pt x="10293" y="7258"/>
                    </a:lnTo>
                    <a:lnTo>
                      <a:pt x="10293" y="7258"/>
                    </a:lnTo>
                    <a:lnTo>
                      <a:pt x="10322" y="7258"/>
                    </a:lnTo>
                    <a:lnTo>
                      <a:pt x="10352" y="7266"/>
                    </a:lnTo>
                    <a:lnTo>
                      <a:pt x="10381" y="7280"/>
                    </a:lnTo>
                    <a:lnTo>
                      <a:pt x="10402" y="7302"/>
                    </a:lnTo>
                    <a:lnTo>
                      <a:pt x="10417" y="7324"/>
                    </a:lnTo>
                    <a:lnTo>
                      <a:pt x="10432" y="7353"/>
                    </a:lnTo>
                    <a:lnTo>
                      <a:pt x="10446" y="7375"/>
                    </a:lnTo>
                    <a:lnTo>
                      <a:pt x="10446" y="7412"/>
                    </a:lnTo>
                    <a:lnTo>
                      <a:pt x="10446" y="7968"/>
                    </a:lnTo>
                    <a:close/>
                    <a:moveTo>
                      <a:pt x="5286" y="4144"/>
                    </a:moveTo>
                    <a:lnTo>
                      <a:pt x="5286" y="3742"/>
                    </a:lnTo>
                    <a:lnTo>
                      <a:pt x="5286" y="3742"/>
                    </a:lnTo>
                    <a:lnTo>
                      <a:pt x="5293" y="3611"/>
                    </a:lnTo>
                    <a:lnTo>
                      <a:pt x="5315" y="3486"/>
                    </a:lnTo>
                    <a:lnTo>
                      <a:pt x="5345" y="3370"/>
                    </a:lnTo>
                    <a:lnTo>
                      <a:pt x="5389" y="3253"/>
                    </a:lnTo>
                    <a:lnTo>
                      <a:pt x="5439" y="3143"/>
                    </a:lnTo>
                    <a:lnTo>
                      <a:pt x="5498" y="3048"/>
                    </a:lnTo>
                    <a:lnTo>
                      <a:pt x="5571" y="2953"/>
                    </a:lnTo>
                    <a:lnTo>
                      <a:pt x="5651" y="2872"/>
                    </a:lnTo>
                    <a:lnTo>
                      <a:pt x="5739" y="2792"/>
                    </a:lnTo>
                    <a:lnTo>
                      <a:pt x="5834" y="2727"/>
                    </a:lnTo>
                    <a:lnTo>
                      <a:pt x="5937" y="2668"/>
                    </a:lnTo>
                    <a:lnTo>
                      <a:pt x="6046" y="2616"/>
                    </a:lnTo>
                    <a:lnTo>
                      <a:pt x="6156" y="2580"/>
                    </a:lnTo>
                    <a:lnTo>
                      <a:pt x="6273" y="2551"/>
                    </a:lnTo>
                    <a:lnTo>
                      <a:pt x="6397" y="2536"/>
                    </a:lnTo>
                    <a:lnTo>
                      <a:pt x="6521" y="2529"/>
                    </a:lnTo>
                    <a:lnTo>
                      <a:pt x="6521" y="2529"/>
                    </a:lnTo>
                    <a:lnTo>
                      <a:pt x="6645" y="2536"/>
                    </a:lnTo>
                    <a:lnTo>
                      <a:pt x="6769" y="2551"/>
                    </a:lnTo>
                    <a:lnTo>
                      <a:pt x="6886" y="2580"/>
                    </a:lnTo>
                    <a:lnTo>
                      <a:pt x="6996" y="2616"/>
                    </a:lnTo>
                    <a:lnTo>
                      <a:pt x="7105" y="2668"/>
                    </a:lnTo>
                    <a:lnTo>
                      <a:pt x="7208" y="2727"/>
                    </a:lnTo>
                    <a:lnTo>
                      <a:pt x="7303" y="2792"/>
                    </a:lnTo>
                    <a:lnTo>
                      <a:pt x="7391" y="2872"/>
                    </a:lnTo>
                    <a:lnTo>
                      <a:pt x="7471" y="2953"/>
                    </a:lnTo>
                    <a:lnTo>
                      <a:pt x="7544" y="3048"/>
                    </a:lnTo>
                    <a:lnTo>
                      <a:pt x="7603" y="3143"/>
                    </a:lnTo>
                    <a:lnTo>
                      <a:pt x="7653" y="3253"/>
                    </a:lnTo>
                    <a:lnTo>
                      <a:pt x="7697" y="3370"/>
                    </a:lnTo>
                    <a:lnTo>
                      <a:pt x="7727" y="3486"/>
                    </a:lnTo>
                    <a:lnTo>
                      <a:pt x="7749" y="3611"/>
                    </a:lnTo>
                    <a:lnTo>
                      <a:pt x="7756" y="3742"/>
                    </a:lnTo>
                    <a:lnTo>
                      <a:pt x="7756" y="3742"/>
                    </a:lnTo>
                    <a:lnTo>
                      <a:pt x="7756" y="4144"/>
                    </a:lnTo>
                    <a:lnTo>
                      <a:pt x="7756" y="4144"/>
                    </a:lnTo>
                    <a:lnTo>
                      <a:pt x="7617" y="4056"/>
                    </a:lnTo>
                    <a:lnTo>
                      <a:pt x="7479" y="3976"/>
                    </a:lnTo>
                    <a:lnTo>
                      <a:pt x="7325" y="3903"/>
                    </a:lnTo>
                    <a:lnTo>
                      <a:pt x="7179" y="3845"/>
                    </a:lnTo>
                    <a:lnTo>
                      <a:pt x="7018" y="3801"/>
                    </a:lnTo>
                    <a:lnTo>
                      <a:pt x="6856" y="3771"/>
                    </a:lnTo>
                    <a:lnTo>
                      <a:pt x="6688" y="3750"/>
                    </a:lnTo>
                    <a:lnTo>
                      <a:pt x="6521" y="3742"/>
                    </a:lnTo>
                    <a:lnTo>
                      <a:pt x="6521" y="3742"/>
                    </a:lnTo>
                    <a:lnTo>
                      <a:pt x="6354" y="3750"/>
                    </a:lnTo>
                    <a:lnTo>
                      <a:pt x="6186" y="3771"/>
                    </a:lnTo>
                    <a:lnTo>
                      <a:pt x="6024" y="3801"/>
                    </a:lnTo>
                    <a:lnTo>
                      <a:pt x="5863" y="3845"/>
                    </a:lnTo>
                    <a:lnTo>
                      <a:pt x="5710" y="3903"/>
                    </a:lnTo>
                    <a:lnTo>
                      <a:pt x="5563" y="3976"/>
                    </a:lnTo>
                    <a:lnTo>
                      <a:pt x="5425" y="4056"/>
                    </a:lnTo>
                    <a:lnTo>
                      <a:pt x="5286" y="4144"/>
                    </a:lnTo>
                    <a:close/>
                    <a:moveTo>
                      <a:pt x="10937" y="7741"/>
                    </a:moveTo>
                    <a:lnTo>
                      <a:pt x="10937" y="7412"/>
                    </a:lnTo>
                    <a:lnTo>
                      <a:pt x="10937" y="7412"/>
                    </a:lnTo>
                    <a:lnTo>
                      <a:pt x="10929" y="7346"/>
                    </a:lnTo>
                    <a:lnTo>
                      <a:pt x="10922" y="7280"/>
                    </a:lnTo>
                    <a:lnTo>
                      <a:pt x="10907" y="7222"/>
                    </a:lnTo>
                    <a:lnTo>
                      <a:pt x="10885" y="7163"/>
                    </a:lnTo>
                    <a:lnTo>
                      <a:pt x="10856" y="7104"/>
                    </a:lnTo>
                    <a:lnTo>
                      <a:pt x="10827" y="7054"/>
                    </a:lnTo>
                    <a:lnTo>
                      <a:pt x="10790" y="7002"/>
                    </a:lnTo>
                    <a:lnTo>
                      <a:pt x="10746" y="6959"/>
                    </a:lnTo>
                    <a:lnTo>
                      <a:pt x="10702" y="6915"/>
                    </a:lnTo>
                    <a:lnTo>
                      <a:pt x="10651" y="6878"/>
                    </a:lnTo>
                    <a:lnTo>
                      <a:pt x="10600" y="6849"/>
                    </a:lnTo>
                    <a:lnTo>
                      <a:pt x="10542" y="6819"/>
                    </a:lnTo>
                    <a:lnTo>
                      <a:pt x="10483" y="6798"/>
                    </a:lnTo>
                    <a:lnTo>
                      <a:pt x="10425" y="6783"/>
                    </a:lnTo>
                    <a:lnTo>
                      <a:pt x="10359" y="6775"/>
                    </a:lnTo>
                    <a:lnTo>
                      <a:pt x="10293" y="6769"/>
                    </a:lnTo>
                    <a:lnTo>
                      <a:pt x="8326" y="6769"/>
                    </a:lnTo>
                    <a:lnTo>
                      <a:pt x="8305" y="6769"/>
                    </a:lnTo>
                    <a:lnTo>
                      <a:pt x="8305" y="6769"/>
                    </a:lnTo>
                    <a:lnTo>
                      <a:pt x="8363" y="6659"/>
                    </a:lnTo>
                    <a:lnTo>
                      <a:pt x="8421" y="6534"/>
                    </a:lnTo>
                    <a:lnTo>
                      <a:pt x="8465" y="6418"/>
                    </a:lnTo>
                    <a:lnTo>
                      <a:pt x="8509" y="6293"/>
                    </a:lnTo>
                    <a:lnTo>
                      <a:pt x="8538" y="6162"/>
                    </a:lnTo>
                    <a:lnTo>
                      <a:pt x="8561" y="6031"/>
                    </a:lnTo>
                    <a:lnTo>
                      <a:pt x="8575" y="5899"/>
                    </a:lnTo>
                    <a:lnTo>
                      <a:pt x="8575" y="5760"/>
                    </a:lnTo>
                    <a:lnTo>
                      <a:pt x="8575" y="5760"/>
                    </a:lnTo>
                    <a:lnTo>
                      <a:pt x="8575" y="5592"/>
                    </a:lnTo>
                    <a:lnTo>
                      <a:pt x="8553" y="5423"/>
                    </a:lnTo>
                    <a:lnTo>
                      <a:pt x="8517" y="5255"/>
                    </a:lnTo>
                    <a:lnTo>
                      <a:pt x="8473" y="5102"/>
                    </a:lnTo>
                    <a:lnTo>
                      <a:pt x="8407" y="4949"/>
                    </a:lnTo>
                    <a:lnTo>
                      <a:pt x="8341" y="4802"/>
                    </a:lnTo>
                    <a:lnTo>
                      <a:pt x="8261" y="4671"/>
                    </a:lnTo>
                    <a:lnTo>
                      <a:pt x="8165" y="4547"/>
                    </a:lnTo>
                    <a:lnTo>
                      <a:pt x="8165" y="4547"/>
                    </a:lnTo>
                    <a:lnTo>
                      <a:pt x="8165" y="3742"/>
                    </a:lnTo>
                    <a:lnTo>
                      <a:pt x="8165" y="3742"/>
                    </a:lnTo>
                    <a:lnTo>
                      <a:pt x="8158" y="3574"/>
                    </a:lnTo>
                    <a:lnTo>
                      <a:pt x="8136" y="3413"/>
                    </a:lnTo>
                    <a:lnTo>
                      <a:pt x="8093" y="3253"/>
                    </a:lnTo>
                    <a:lnTo>
                      <a:pt x="8041" y="3107"/>
                    </a:lnTo>
                    <a:lnTo>
                      <a:pt x="7968" y="2960"/>
                    </a:lnTo>
                    <a:lnTo>
                      <a:pt x="7888" y="2829"/>
                    </a:lnTo>
                    <a:lnTo>
                      <a:pt x="7800" y="2704"/>
                    </a:lnTo>
                    <a:lnTo>
                      <a:pt x="7690" y="2595"/>
                    </a:lnTo>
                    <a:lnTo>
                      <a:pt x="7573" y="2486"/>
                    </a:lnTo>
                    <a:lnTo>
                      <a:pt x="7449" y="2398"/>
                    </a:lnTo>
                    <a:lnTo>
                      <a:pt x="7310" y="2317"/>
                    </a:lnTo>
                    <a:lnTo>
                      <a:pt x="7171" y="2251"/>
                    </a:lnTo>
                    <a:lnTo>
                      <a:pt x="7018" y="2193"/>
                    </a:lnTo>
                    <a:lnTo>
                      <a:pt x="6856" y="2157"/>
                    </a:lnTo>
                    <a:lnTo>
                      <a:pt x="6688" y="2134"/>
                    </a:lnTo>
                    <a:lnTo>
                      <a:pt x="6521" y="2127"/>
                    </a:lnTo>
                    <a:lnTo>
                      <a:pt x="6521" y="2127"/>
                    </a:lnTo>
                    <a:lnTo>
                      <a:pt x="6354" y="2134"/>
                    </a:lnTo>
                    <a:lnTo>
                      <a:pt x="6186" y="2157"/>
                    </a:lnTo>
                    <a:lnTo>
                      <a:pt x="6024" y="2193"/>
                    </a:lnTo>
                    <a:lnTo>
                      <a:pt x="5871" y="2251"/>
                    </a:lnTo>
                    <a:lnTo>
                      <a:pt x="5732" y="2317"/>
                    </a:lnTo>
                    <a:lnTo>
                      <a:pt x="5593" y="2398"/>
                    </a:lnTo>
                    <a:lnTo>
                      <a:pt x="5469" y="2486"/>
                    </a:lnTo>
                    <a:lnTo>
                      <a:pt x="5352" y="2595"/>
                    </a:lnTo>
                    <a:lnTo>
                      <a:pt x="5242" y="2704"/>
                    </a:lnTo>
                    <a:lnTo>
                      <a:pt x="5154" y="2829"/>
                    </a:lnTo>
                    <a:lnTo>
                      <a:pt x="5066" y="2960"/>
                    </a:lnTo>
                    <a:lnTo>
                      <a:pt x="5001" y="3107"/>
                    </a:lnTo>
                    <a:lnTo>
                      <a:pt x="4949" y="3253"/>
                    </a:lnTo>
                    <a:lnTo>
                      <a:pt x="4906" y="3413"/>
                    </a:lnTo>
                    <a:lnTo>
                      <a:pt x="4884" y="3574"/>
                    </a:lnTo>
                    <a:lnTo>
                      <a:pt x="4877" y="3742"/>
                    </a:lnTo>
                    <a:lnTo>
                      <a:pt x="4877" y="3742"/>
                    </a:lnTo>
                    <a:lnTo>
                      <a:pt x="4877" y="4547"/>
                    </a:lnTo>
                    <a:lnTo>
                      <a:pt x="4877" y="4547"/>
                    </a:lnTo>
                    <a:lnTo>
                      <a:pt x="4781" y="4671"/>
                    </a:lnTo>
                    <a:lnTo>
                      <a:pt x="4701" y="4802"/>
                    </a:lnTo>
                    <a:lnTo>
                      <a:pt x="4628" y="4949"/>
                    </a:lnTo>
                    <a:lnTo>
                      <a:pt x="4569" y="5102"/>
                    </a:lnTo>
                    <a:lnTo>
                      <a:pt x="4525" y="5255"/>
                    </a:lnTo>
                    <a:lnTo>
                      <a:pt x="4489" y="5423"/>
                    </a:lnTo>
                    <a:lnTo>
                      <a:pt x="4467" y="5592"/>
                    </a:lnTo>
                    <a:lnTo>
                      <a:pt x="4460" y="5760"/>
                    </a:lnTo>
                    <a:lnTo>
                      <a:pt x="4460" y="5760"/>
                    </a:lnTo>
                    <a:lnTo>
                      <a:pt x="4467" y="5899"/>
                    </a:lnTo>
                    <a:lnTo>
                      <a:pt x="4481" y="6031"/>
                    </a:lnTo>
                    <a:lnTo>
                      <a:pt x="4504" y="6162"/>
                    </a:lnTo>
                    <a:lnTo>
                      <a:pt x="4533" y="6293"/>
                    </a:lnTo>
                    <a:lnTo>
                      <a:pt x="4577" y="6418"/>
                    </a:lnTo>
                    <a:lnTo>
                      <a:pt x="4621" y="6534"/>
                    </a:lnTo>
                    <a:lnTo>
                      <a:pt x="4679" y="6659"/>
                    </a:lnTo>
                    <a:lnTo>
                      <a:pt x="4737" y="6769"/>
                    </a:lnTo>
                    <a:lnTo>
                      <a:pt x="4708" y="6769"/>
                    </a:lnTo>
                    <a:lnTo>
                      <a:pt x="2968" y="6769"/>
                    </a:lnTo>
                    <a:lnTo>
                      <a:pt x="2968" y="6769"/>
                    </a:lnTo>
                    <a:lnTo>
                      <a:pt x="2902" y="6775"/>
                    </a:lnTo>
                    <a:lnTo>
                      <a:pt x="2837" y="6783"/>
                    </a:lnTo>
                    <a:lnTo>
                      <a:pt x="2778" y="6798"/>
                    </a:lnTo>
                    <a:lnTo>
                      <a:pt x="2720" y="6819"/>
                    </a:lnTo>
                    <a:lnTo>
                      <a:pt x="2661" y="6849"/>
                    </a:lnTo>
                    <a:lnTo>
                      <a:pt x="2610" y="6878"/>
                    </a:lnTo>
                    <a:lnTo>
                      <a:pt x="2559" y="6915"/>
                    </a:lnTo>
                    <a:lnTo>
                      <a:pt x="2515" y="6959"/>
                    </a:lnTo>
                    <a:lnTo>
                      <a:pt x="2471" y="7002"/>
                    </a:lnTo>
                    <a:lnTo>
                      <a:pt x="2435" y="7054"/>
                    </a:lnTo>
                    <a:lnTo>
                      <a:pt x="2405" y="7104"/>
                    </a:lnTo>
                    <a:lnTo>
                      <a:pt x="2376" y="7163"/>
                    </a:lnTo>
                    <a:lnTo>
                      <a:pt x="2355" y="7222"/>
                    </a:lnTo>
                    <a:lnTo>
                      <a:pt x="2340" y="7280"/>
                    </a:lnTo>
                    <a:lnTo>
                      <a:pt x="2332" y="7346"/>
                    </a:lnTo>
                    <a:lnTo>
                      <a:pt x="2325" y="7412"/>
                    </a:lnTo>
                    <a:lnTo>
                      <a:pt x="2325" y="8041"/>
                    </a:lnTo>
                    <a:lnTo>
                      <a:pt x="2325" y="8041"/>
                    </a:lnTo>
                    <a:lnTo>
                      <a:pt x="2164" y="7989"/>
                    </a:lnTo>
                    <a:lnTo>
                      <a:pt x="2011" y="7924"/>
                    </a:lnTo>
                    <a:lnTo>
                      <a:pt x="1864" y="7850"/>
                    </a:lnTo>
                    <a:lnTo>
                      <a:pt x="1726" y="7762"/>
                    </a:lnTo>
                    <a:lnTo>
                      <a:pt x="1594" y="7668"/>
                    </a:lnTo>
                    <a:lnTo>
                      <a:pt x="1470" y="7565"/>
                    </a:lnTo>
                    <a:lnTo>
                      <a:pt x="1353" y="7448"/>
                    </a:lnTo>
                    <a:lnTo>
                      <a:pt x="1243" y="7324"/>
                    </a:lnTo>
                    <a:lnTo>
                      <a:pt x="1147" y="7192"/>
                    </a:lnTo>
                    <a:lnTo>
                      <a:pt x="1067" y="7046"/>
                    </a:lnTo>
                    <a:lnTo>
                      <a:pt x="994" y="6900"/>
                    </a:lnTo>
                    <a:lnTo>
                      <a:pt x="929" y="6746"/>
                    </a:lnTo>
                    <a:lnTo>
                      <a:pt x="885" y="6586"/>
                    </a:lnTo>
                    <a:lnTo>
                      <a:pt x="848" y="6425"/>
                    </a:lnTo>
                    <a:lnTo>
                      <a:pt x="826" y="6257"/>
                    </a:lnTo>
                    <a:lnTo>
                      <a:pt x="819" y="6081"/>
                    </a:lnTo>
                    <a:lnTo>
                      <a:pt x="819" y="6081"/>
                    </a:lnTo>
                    <a:lnTo>
                      <a:pt x="826" y="5899"/>
                    </a:lnTo>
                    <a:lnTo>
                      <a:pt x="848" y="5716"/>
                    </a:lnTo>
                    <a:lnTo>
                      <a:pt x="892" y="5548"/>
                    </a:lnTo>
                    <a:lnTo>
                      <a:pt x="943" y="5379"/>
                    </a:lnTo>
                    <a:lnTo>
                      <a:pt x="1017" y="5211"/>
                    </a:lnTo>
                    <a:lnTo>
                      <a:pt x="1097" y="5058"/>
                    </a:lnTo>
                    <a:lnTo>
                      <a:pt x="1191" y="4912"/>
                    </a:lnTo>
                    <a:lnTo>
                      <a:pt x="1302" y="4780"/>
                    </a:lnTo>
                    <a:lnTo>
                      <a:pt x="1418" y="4649"/>
                    </a:lnTo>
                    <a:lnTo>
                      <a:pt x="1543" y="4532"/>
                    </a:lnTo>
                    <a:lnTo>
                      <a:pt x="1682" y="4429"/>
                    </a:lnTo>
                    <a:lnTo>
                      <a:pt x="1828" y="4335"/>
                    </a:lnTo>
                    <a:lnTo>
                      <a:pt x="1981" y="4254"/>
                    </a:lnTo>
                    <a:lnTo>
                      <a:pt x="2149" y="4181"/>
                    </a:lnTo>
                    <a:lnTo>
                      <a:pt x="2317" y="4130"/>
                    </a:lnTo>
                    <a:lnTo>
                      <a:pt x="2493" y="4086"/>
                    </a:lnTo>
                    <a:lnTo>
                      <a:pt x="2493" y="4086"/>
                    </a:lnTo>
                    <a:lnTo>
                      <a:pt x="2500" y="4086"/>
                    </a:lnTo>
                    <a:lnTo>
                      <a:pt x="2500" y="4086"/>
                    </a:lnTo>
                    <a:lnTo>
                      <a:pt x="2764" y="4056"/>
                    </a:lnTo>
                    <a:lnTo>
                      <a:pt x="2764" y="4056"/>
                    </a:lnTo>
                    <a:lnTo>
                      <a:pt x="2961" y="4042"/>
                    </a:lnTo>
                    <a:lnTo>
                      <a:pt x="3181" y="4027"/>
                    </a:lnTo>
                    <a:lnTo>
                      <a:pt x="3422" y="4013"/>
                    </a:lnTo>
                    <a:lnTo>
                      <a:pt x="3670" y="4013"/>
                    </a:lnTo>
                    <a:lnTo>
                      <a:pt x="3670" y="4013"/>
                    </a:lnTo>
                    <a:lnTo>
                      <a:pt x="3670" y="3647"/>
                    </a:lnTo>
                    <a:lnTo>
                      <a:pt x="3670" y="3647"/>
                    </a:lnTo>
                    <a:lnTo>
                      <a:pt x="3670" y="3509"/>
                    </a:lnTo>
                    <a:lnTo>
                      <a:pt x="3685" y="3370"/>
                    </a:lnTo>
                    <a:lnTo>
                      <a:pt x="3699" y="3231"/>
                    </a:lnTo>
                    <a:lnTo>
                      <a:pt x="3722" y="3092"/>
                    </a:lnTo>
                    <a:lnTo>
                      <a:pt x="3758" y="2953"/>
                    </a:lnTo>
                    <a:lnTo>
                      <a:pt x="3795" y="2821"/>
                    </a:lnTo>
                    <a:lnTo>
                      <a:pt x="3838" y="2690"/>
                    </a:lnTo>
                    <a:lnTo>
                      <a:pt x="3882" y="2566"/>
                    </a:lnTo>
                    <a:lnTo>
                      <a:pt x="3940" y="2442"/>
                    </a:lnTo>
                    <a:lnTo>
                      <a:pt x="3999" y="2317"/>
                    </a:lnTo>
                    <a:lnTo>
                      <a:pt x="4072" y="2200"/>
                    </a:lnTo>
                    <a:lnTo>
                      <a:pt x="4138" y="2083"/>
                    </a:lnTo>
                    <a:lnTo>
                      <a:pt x="4219" y="1973"/>
                    </a:lnTo>
                    <a:lnTo>
                      <a:pt x="4307" y="1864"/>
                    </a:lnTo>
                    <a:lnTo>
                      <a:pt x="4394" y="1761"/>
                    </a:lnTo>
                    <a:lnTo>
                      <a:pt x="4481" y="1659"/>
                    </a:lnTo>
                    <a:lnTo>
                      <a:pt x="4584" y="1564"/>
                    </a:lnTo>
                    <a:lnTo>
                      <a:pt x="4687" y="1476"/>
                    </a:lnTo>
                    <a:lnTo>
                      <a:pt x="4789" y="1389"/>
                    </a:lnTo>
                    <a:lnTo>
                      <a:pt x="4906" y="1308"/>
                    </a:lnTo>
                    <a:lnTo>
                      <a:pt x="5016" y="1235"/>
                    </a:lnTo>
                    <a:lnTo>
                      <a:pt x="5140" y="1162"/>
                    </a:lnTo>
                    <a:lnTo>
                      <a:pt x="5264" y="1096"/>
                    </a:lnTo>
                    <a:lnTo>
                      <a:pt x="5389" y="1038"/>
                    </a:lnTo>
                    <a:lnTo>
                      <a:pt x="5520" y="987"/>
                    </a:lnTo>
                    <a:lnTo>
                      <a:pt x="5651" y="943"/>
                    </a:lnTo>
                    <a:lnTo>
                      <a:pt x="5790" y="906"/>
                    </a:lnTo>
                    <a:lnTo>
                      <a:pt x="5930" y="870"/>
                    </a:lnTo>
                    <a:lnTo>
                      <a:pt x="6075" y="848"/>
                    </a:lnTo>
                    <a:lnTo>
                      <a:pt x="6222" y="826"/>
                    </a:lnTo>
                    <a:lnTo>
                      <a:pt x="6368" y="811"/>
                    </a:lnTo>
                    <a:lnTo>
                      <a:pt x="6521" y="811"/>
                    </a:lnTo>
                    <a:lnTo>
                      <a:pt x="6521" y="811"/>
                    </a:lnTo>
                    <a:lnTo>
                      <a:pt x="6732" y="819"/>
                    </a:lnTo>
                    <a:lnTo>
                      <a:pt x="6937" y="841"/>
                    </a:lnTo>
                    <a:lnTo>
                      <a:pt x="7135" y="885"/>
                    </a:lnTo>
                    <a:lnTo>
                      <a:pt x="7332" y="943"/>
                    </a:lnTo>
                    <a:lnTo>
                      <a:pt x="7529" y="1009"/>
                    </a:lnTo>
                    <a:lnTo>
                      <a:pt x="7720" y="1096"/>
                    </a:lnTo>
                    <a:lnTo>
                      <a:pt x="7895" y="1191"/>
                    </a:lnTo>
                    <a:lnTo>
                      <a:pt x="8070" y="1308"/>
                    </a:lnTo>
                    <a:lnTo>
                      <a:pt x="8238" y="1432"/>
                    </a:lnTo>
                    <a:lnTo>
                      <a:pt x="8399" y="1572"/>
                    </a:lnTo>
                    <a:lnTo>
                      <a:pt x="8553" y="1717"/>
                    </a:lnTo>
                    <a:lnTo>
                      <a:pt x="8699" y="1878"/>
                    </a:lnTo>
                    <a:lnTo>
                      <a:pt x="8831" y="2054"/>
                    </a:lnTo>
                    <a:lnTo>
                      <a:pt x="8955" y="2237"/>
                    </a:lnTo>
                    <a:lnTo>
                      <a:pt x="9064" y="2434"/>
                    </a:lnTo>
                    <a:lnTo>
                      <a:pt x="9167" y="2639"/>
                    </a:lnTo>
                    <a:lnTo>
                      <a:pt x="9167" y="2639"/>
                    </a:lnTo>
                    <a:lnTo>
                      <a:pt x="9270" y="2836"/>
                    </a:lnTo>
                    <a:lnTo>
                      <a:pt x="9270" y="2836"/>
                    </a:lnTo>
                    <a:lnTo>
                      <a:pt x="9576" y="2836"/>
                    </a:lnTo>
                    <a:lnTo>
                      <a:pt x="9576" y="2836"/>
                    </a:lnTo>
                    <a:lnTo>
                      <a:pt x="9708" y="2843"/>
                    </a:lnTo>
                    <a:lnTo>
                      <a:pt x="9840" y="2851"/>
                    </a:lnTo>
                    <a:lnTo>
                      <a:pt x="9972" y="2872"/>
                    </a:lnTo>
                    <a:lnTo>
                      <a:pt x="10103" y="2895"/>
                    </a:lnTo>
                    <a:lnTo>
                      <a:pt x="10228" y="2924"/>
                    </a:lnTo>
                    <a:lnTo>
                      <a:pt x="10352" y="2960"/>
                    </a:lnTo>
                    <a:lnTo>
                      <a:pt x="10476" y="3004"/>
                    </a:lnTo>
                    <a:lnTo>
                      <a:pt x="10593" y="3048"/>
                    </a:lnTo>
                    <a:lnTo>
                      <a:pt x="10710" y="3107"/>
                    </a:lnTo>
                    <a:lnTo>
                      <a:pt x="10819" y="3165"/>
                    </a:lnTo>
                    <a:lnTo>
                      <a:pt x="10937" y="3231"/>
                    </a:lnTo>
                    <a:lnTo>
                      <a:pt x="11039" y="3297"/>
                    </a:lnTo>
                    <a:lnTo>
                      <a:pt x="11148" y="3370"/>
                    </a:lnTo>
                    <a:lnTo>
                      <a:pt x="11243" y="3450"/>
                    </a:lnTo>
                    <a:lnTo>
                      <a:pt x="11346" y="3538"/>
                    </a:lnTo>
                    <a:lnTo>
                      <a:pt x="11434" y="3626"/>
                    </a:lnTo>
                    <a:lnTo>
                      <a:pt x="11521" y="3713"/>
                    </a:lnTo>
                    <a:lnTo>
                      <a:pt x="11609" y="3815"/>
                    </a:lnTo>
                    <a:lnTo>
                      <a:pt x="11689" y="3911"/>
                    </a:lnTo>
                    <a:lnTo>
                      <a:pt x="11763" y="4013"/>
                    </a:lnTo>
                    <a:lnTo>
                      <a:pt x="11836" y="4123"/>
                    </a:lnTo>
                    <a:lnTo>
                      <a:pt x="11901" y="4232"/>
                    </a:lnTo>
                    <a:lnTo>
                      <a:pt x="11960" y="4349"/>
                    </a:lnTo>
                    <a:lnTo>
                      <a:pt x="12011" y="4466"/>
                    </a:lnTo>
                    <a:lnTo>
                      <a:pt x="12063" y="4583"/>
                    </a:lnTo>
                    <a:lnTo>
                      <a:pt x="12106" y="4700"/>
                    </a:lnTo>
                    <a:lnTo>
                      <a:pt x="12143" y="4824"/>
                    </a:lnTo>
                    <a:lnTo>
                      <a:pt x="12172" y="4956"/>
                    </a:lnTo>
                    <a:lnTo>
                      <a:pt x="12194" y="5080"/>
                    </a:lnTo>
                    <a:lnTo>
                      <a:pt x="12209" y="5211"/>
                    </a:lnTo>
                    <a:lnTo>
                      <a:pt x="12223" y="5343"/>
                    </a:lnTo>
                    <a:lnTo>
                      <a:pt x="12223" y="5475"/>
                    </a:lnTo>
                    <a:lnTo>
                      <a:pt x="12223" y="5475"/>
                    </a:lnTo>
                    <a:lnTo>
                      <a:pt x="12216" y="5658"/>
                    </a:lnTo>
                    <a:lnTo>
                      <a:pt x="12201" y="5840"/>
                    </a:lnTo>
                    <a:lnTo>
                      <a:pt x="12172" y="6016"/>
                    </a:lnTo>
                    <a:lnTo>
                      <a:pt x="12128" y="6184"/>
                    </a:lnTo>
                    <a:lnTo>
                      <a:pt x="12077" y="6352"/>
                    </a:lnTo>
                    <a:lnTo>
                      <a:pt x="12019" y="6513"/>
                    </a:lnTo>
                    <a:lnTo>
                      <a:pt x="11945" y="6666"/>
                    </a:lnTo>
                    <a:lnTo>
                      <a:pt x="11865" y="6813"/>
                    </a:lnTo>
                    <a:lnTo>
                      <a:pt x="11777" y="6959"/>
                    </a:lnTo>
                    <a:lnTo>
                      <a:pt x="11675" y="7090"/>
                    </a:lnTo>
                    <a:lnTo>
                      <a:pt x="11572" y="7222"/>
                    </a:lnTo>
                    <a:lnTo>
                      <a:pt x="11455" y="7339"/>
                    </a:lnTo>
                    <a:lnTo>
                      <a:pt x="11339" y="7456"/>
                    </a:lnTo>
                    <a:lnTo>
                      <a:pt x="11207" y="7558"/>
                    </a:lnTo>
                    <a:lnTo>
                      <a:pt x="11075" y="7653"/>
                    </a:lnTo>
                    <a:lnTo>
                      <a:pt x="10937" y="774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800"/>
              </a:p>
            </p:txBody>
          </p:sp>
        </p:grpSp>
        <p:grpSp>
          <p:nvGrpSpPr>
            <p:cNvPr id="258" name="Group 257">
              <a:extLst>
                <a:ext uri="{FF2B5EF4-FFF2-40B4-BE49-F238E27FC236}">
                  <a16:creationId xmlns:a16="http://schemas.microsoft.com/office/drawing/2014/main" id="{B0B1C9DC-272E-4EE7-BF54-0C761F702F2A}"/>
                </a:ext>
              </a:extLst>
            </p:cNvPr>
            <p:cNvGrpSpPr/>
            <p:nvPr/>
          </p:nvGrpSpPr>
          <p:grpSpPr>
            <a:xfrm>
              <a:off x="11900152" y="229164"/>
              <a:ext cx="178445" cy="226817"/>
              <a:chOff x="11900152" y="229164"/>
              <a:chExt cx="178445" cy="226817"/>
            </a:xfrm>
          </p:grpSpPr>
          <p:sp>
            <p:nvSpPr>
              <p:cNvPr id="268" name="Freeform 21">
                <a:extLst>
                  <a:ext uri="{FF2B5EF4-FFF2-40B4-BE49-F238E27FC236}">
                    <a16:creationId xmlns:a16="http://schemas.microsoft.com/office/drawing/2014/main" id="{CF164747-B5A1-4797-8A22-2D2380A173EE}"/>
                  </a:ext>
                </a:extLst>
              </p:cNvPr>
              <p:cNvSpPr>
                <a:spLocks noChangeArrowheads="1"/>
              </p:cNvSpPr>
              <p:nvPr/>
            </p:nvSpPr>
            <p:spPr bwMode="auto">
              <a:xfrm>
                <a:off x="11900152" y="229164"/>
                <a:ext cx="178445" cy="226817"/>
              </a:xfrm>
              <a:custGeom>
                <a:avLst/>
                <a:gdLst>
                  <a:gd name="T0" fmla="*/ 8885 w 16104"/>
                  <a:gd name="T1" fmla="*/ 10922 h 20470"/>
                  <a:gd name="T2" fmla="*/ 13006 w 16104"/>
                  <a:gd name="T3" fmla="*/ 10675 h 20470"/>
                  <a:gd name="T4" fmla="*/ 14471 w 16104"/>
                  <a:gd name="T5" fmla="*/ 9706 h 20470"/>
                  <a:gd name="T6" fmla="*/ 15397 w 16104"/>
                  <a:gd name="T7" fmla="*/ 8170 h 20470"/>
                  <a:gd name="T8" fmla="*/ 15635 w 16104"/>
                  <a:gd name="T9" fmla="*/ 6494 h 20470"/>
                  <a:gd name="T10" fmla="*/ 15185 w 16104"/>
                  <a:gd name="T11" fmla="*/ 4765 h 20470"/>
                  <a:gd name="T12" fmla="*/ 14135 w 16104"/>
                  <a:gd name="T13" fmla="*/ 3406 h 20470"/>
                  <a:gd name="T14" fmla="*/ 12617 w 16104"/>
                  <a:gd name="T15" fmla="*/ 2612 h 20470"/>
                  <a:gd name="T16" fmla="*/ 11179 w 16104"/>
                  <a:gd name="T17" fmla="*/ 1465 h 20470"/>
                  <a:gd name="T18" fmla="*/ 9379 w 16104"/>
                  <a:gd name="T19" fmla="*/ 221 h 20470"/>
                  <a:gd name="T20" fmla="*/ 8048 w 16104"/>
                  <a:gd name="T21" fmla="*/ 0 h 20470"/>
                  <a:gd name="T22" fmla="*/ 6512 w 16104"/>
                  <a:gd name="T23" fmla="*/ 309 h 20470"/>
                  <a:gd name="T24" fmla="*/ 5056 w 16104"/>
                  <a:gd name="T25" fmla="*/ 1288 h 20470"/>
                  <a:gd name="T26" fmla="*/ 4077 w 16104"/>
                  <a:gd name="T27" fmla="*/ 2779 h 20470"/>
                  <a:gd name="T28" fmla="*/ 3450 w 16104"/>
                  <a:gd name="T29" fmla="*/ 3988 h 20470"/>
                  <a:gd name="T30" fmla="*/ 2082 w 16104"/>
                  <a:gd name="T31" fmla="*/ 4491 h 20470"/>
                  <a:gd name="T32" fmla="*/ 1041 w 16104"/>
                  <a:gd name="T33" fmla="*/ 5532 h 20470"/>
                  <a:gd name="T34" fmla="*/ 494 w 16104"/>
                  <a:gd name="T35" fmla="*/ 6935 h 20470"/>
                  <a:gd name="T36" fmla="*/ 565 w 16104"/>
                  <a:gd name="T37" fmla="*/ 8338 h 20470"/>
                  <a:gd name="T38" fmla="*/ 1235 w 16104"/>
                  <a:gd name="T39" fmla="*/ 9688 h 20470"/>
                  <a:gd name="T40" fmla="*/ 2365 w 16104"/>
                  <a:gd name="T41" fmla="*/ 10596 h 20470"/>
                  <a:gd name="T42" fmla="*/ 3777 w 16104"/>
                  <a:gd name="T43" fmla="*/ 10922 h 20470"/>
                  <a:gd name="T44" fmla="*/ 1191 w 16104"/>
                  <a:gd name="T45" fmla="*/ 14831 h 20470"/>
                  <a:gd name="T46" fmla="*/ 344 w 16104"/>
                  <a:gd name="T47" fmla="*/ 15175 h 20470"/>
                  <a:gd name="T48" fmla="*/ 0 w 16104"/>
                  <a:gd name="T49" fmla="*/ 19269 h 20470"/>
                  <a:gd name="T50" fmla="*/ 344 w 16104"/>
                  <a:gd name="T51" fmla="*/ 20116 h 20470"/>
                  <a:gd name="T52" fmla="*/ 14903 w 16104"/>
                  <a:gd name="T53" fmla="*/ 20469 h 20470"/>
                  <a:gd name="T54" fmla="*/ 15750 w 16104"/>
                  <a:gd name="T55" fmla="*/ 20116 h 20470"/>
                  <a:gd name="T56" fmla="*/ 16103 w 16104"/>
                  <a:gd name="T57" fmla="*/ 16022 h 20470"/>
                  <a:gd name="T58" fmla="*/ 15750 w 16104"/>
                  <a:gd name="T59" fmla="*/ 15175 h 20470"/>
                  <a:gd name="T60" fmla="*/ 1403 w 16104"/>
                  <a:gd name="T61" fmla="*/ 7447 h 20470"/>
                  <a:gd name="T62" fmla="*/ 1588 w 16104"/>
                  <a:gd name="T63" fmla="*/ 6503 h 20470"/>
                  <a:gd name="T64" fmla="*/ 2162 w 16104"/>
                  <a:gd name="T65" fmla="*/ 5638 h 20470"/>
                  <a:gd name="T66" fmla="*/ 3027 w 16104"/>
                  <a:gd name="T67" fmla="*/ 5100 h 20470"/>
                  <a:gd name="T68" fmla="*/ 4730 w 16104"/>
                  <a:gd name="T69" fmla="*/ 4968 h 20470"/>
                  <a:gd name="T70" fmla="*/ 4933 w 16104"/>
                  <a:gd name="T71" fmla="*/ 3300 h 20470"/>
                  <a:gd name="T72" fmla="*/ 5718 w 16104"/>
                  <a:gd name="T73" fmla="*/ 2029 h 20470"/>
                  <a:gd name="T74" fmla="*/ 6927 w 16104"/>
                  <a:gd name="T75" fmla="*/ 1209 h 20470"/>
                  <a:gd name="T76" fmla="*/ 8311 w 16104"/>
                  <a:gd name="T77" fmla="*/ 1006 h 20470"/>
                  <a:gd name="T78" fmla="*/ 10323 w 16104"/>
                  <a:gd name="T79" fmla="*/ 1923 h 20470"/>
                  <a:gd name="T80" fmla="*/ 11250 w 16104"/>
                  <a:gd name="T81" fmla="*/ 3476 h 20470"/>
                  <a:gd name="T82" fmla="*/ 12653 w 16104"/>
                  <a:gd name="T83" fmla="*/ 3679 h 20470"/>
                  <a:gd name="T84" fmla="*/ 13773 w 16104"/>
                  <a:gd name="T85" fmla="*/ 4438 h 20470"/>
                  <a:gd name="T86" fmla="*/ 14497 w 16104"/>
                  <a:gd name="T87" fmla="*/ 5612 h 20470"/>
                  <a:gd name="T88" fmla="*/ 14682 w 16104"/>
                  <a:gd name="T89" fmla="*/ 6882 h 20470"/>
                  <a:gd name="T90" fmla="*/ 14312 w 16104"/>
                  <a:gd name="T91" fmla="*/ 8276 h 20470"/>
                  <a:gd name="T92" fmla="*/ 13429 w 16104"/>
                  <a:gd name="T93" fmla="*/ 9317 h 20470"/>
                  <a:gd name="T94" fmla="*/ 12212 w 16104"/>
                  <a:gd name="T95" fmla="*/ 9873 h 20470"/>
                  <a:gd name="T96" fmla="*/ 3538 w 16104"/>
                  <a:gd name="T97" fmla="*/ 9917 h 20470"/>
                  <a:gd name="T98" fmla="*/ 2550 w 16104"/>
                  <a:gd name="T99" fmla="*/ 9573 h 20470"/>
                  <a:gd name="T100" fmla="*/ 1809 w 16104"/>
                  <a:gd name="T101" fmla="*/ 8841 h 20470"/>
                  <a:gd name="T102" fmla="*/ 1430 w 16104"/>
                  <a:gd name="T103" fmla="*/ 7826 h 20470"/>
                  <a:gd name="T104" fmla="*/ 15106 w 16104"/>
                  <a:gd name="T105" fmla="*/ 19472 h 20470"/>
                  <a:gd name="T106" fmla="*/ 1032 w 16104"/>
                  <a:gd name="T107" fmla="*/ 19507 h 20470"/>
                  <a:gd name="T108" fmla="*/ 927 w 16104"/>
                  <a:gd name="T109" fmla="*/ 15916 h 20470"/>
                  <a:gd name="T110" fmla="*/ 14903 w 16104"/>
                  <a:gd name="T111" fmla="*/ 15740 h 20470"/>
                  <a:gd name="T112" fmla="*/ 15185 w 16104"/>
                  <a:gd name="T113" fmla="*/ 16022 h 20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04" h="20470">
                    <a:moveTo>
                      <a:pt x="14903" y="14831"/>
                    </a:moveTo>
                    <a:lnTo>
                      <a:pt x="6759" y="14831"/>
                    </a:lnTo>
                    <a:lnTo>
                      <a:pt x="6759" y="12484"/>
                    </a:lnTo>
                    <a:lnTo>
                      <a:pt x="8664" y="14381"/>
                    </a:lnTo>
                    <a:lnTo>
                      <a:pt x="10959" y="12131"/>
                    </a:lnTo>
                    <a:lnTo>
                      <a:pt x="10659" y="11778"/>
                    </a:lnTo>
                    <a:lnTo>
                      <a:pt x="8885" y="13481"/>
                    </a:lnTo>
                    <a:lnTo>
                      <a:pt x="8885" y="10922"/>
                    </a:lnTo>
                    <a:lnTo>
                      <a:pt x="8885" y="10922"/>
                    </a:lnTo>
                    <a:lnTo>
                      <a:pt x="11603" y="10922"/>
                    </a:lnTo>
                    <a:lnTo>
                      <a:pt x="11603" y="10922"/>
                    </a:lnTo>
                    <a:lnTo>
                      <a:pt x="11814" y="10922"/>
                    </a:lnTo>
                    <a:lnTo>
                      <a:pt x="12026" y="10905"/>
                    </a:lnTo>
                    <a:lnTo>
                      <a:pt x="12229" y="10878"/>
                    </a:lnTo>
                    <a:lnTo>
                      <a:pt x="12423" y="10843"/>
                    </a:lnTo>
                    <a:lnTo>
                      <a:pt x="12626" y="10799"/>
                    </a:lnTo>
                    <a:lnTo>
                      <a:pt x="12812" y="10737"/>
                    </a:lnTo>
                    <a:lnTo>
                      <a:pt x="13006" y="10675"/>
                    </a:lnTo>
                    <a:lnTo>
                      <a:pt x="13191" y="10596"/>
                    </a:lnTo>
                    <a:lnTo>
                      <a:pt x="13368" y="10516"/>
                    </a:lnTo>
                    <a:lnTo>
                      <a:pt x="13544" y="10419"/>
                    </a:lnTo>
                    <a:lnTo>
                      <a:pt x="13712" y="10322"/>
                    </a:lnTo>
                    <a:lnTo>
                      <a:pt x="13871" y="10217"/>
                    </a:lnTo>
                    <a:lnTo>
                      <a:pt x="14029" y="10094"/>
                    </a:lnTo>
                    <a:lnTo>
                      <a:pt x="14179" y="9970"/>
                    </a:lnTo>
                    <a:lnTo>
                      <a:pt x="14329" y="9838"/>
                    </a:lnTo>
                    <a:lnTo>
                      <a:pt x="14471" y="9706"/>
                    </a:lnTo>
                    <a:lnTo>
                      <a:pt x="14603" y="9556"/>
                    </a:lnTo>
                    <a:lnTo>
                      <a:pt x="14726" y="9406"/>
                    </a:lnTo>
                    <a:lnTo>
                      <a:pt x="14841" y="9247"/>
                    </a:lnTo>
                    <a:lnTo>
                      <a:pt x="14956" y="9079"/>
                    </a:lnTo>
                    <a:lnTo>
                      <a:pt x="15062" y="8903"/>
                    </a:lnTo>
                    <a:lnTo>
                      <a:pt x="15159" y="8726"/>
                    </a:lnTo>
                    <a:lnTo>
                      <a:pt x="15247" y="8550"/>
                    </a:lnTo>
                    <a:lnTo>
                      <a:pt x="15326" y="8364"/>
                    </a:lnTo>
                    <a:lnTo>
                      <a:pt x="15397" y="8170"/>
                    </a:lnTo>
                    <a:lnTo>
                      <a:pt x="15459" y="7967"/>
                    </a:lnTo>
                    <a:lnTo>
                      <a:pt x="15512" y="7773"/>
                    </a:lnTo>
                    <a:lnTo>
                      <a:pt x="15556" y="7562"/>
                    </a:lnTo>
                    <a:lnTo>
                      <a:pt x="15591" y="7359"/>
                    </a:lnTo>
                    <a:lnTo>
                      <a:pt x="15618" y="7138"/>
                    </a:lnTo>
                    <a:lnTo>
                      <a:pt x="15635" y="6926"/>
                    </a:lnTo>
                    <a:lnTo>
                      <a:pt x="15635" y="6706"/>
                    </a:lnTo>
                    <a:lnTo>
                      <a:pt x="15635" y="6706"/>
                    </a:lnTo>
                    <a:lnTo>
                      <a:pt x="15635" y="6494"/>
                    </a:lnTo>
                    <a:lnTo>
                      <a:pt x="15618" y="6291"/>
                    </a:lnTo>
                    <a:lnTo>
                      <a:pt x="15600" y="6088"/>
                    </a:lnTo>
                    <a:lnTo>
                      <a:pt x="15565" y="5885"/>
                    </a:lnTo>
                    <a:lnTo>
                      <a:pt x="15521" y="5691"/>
                    </a:lnTo>
                    <a:lnTo>
                      <a:pt x="15468" y="5497"/>
                    </a:lnTo>
                    <a:lnTo>
                      <a:pt x="15415" y="5303"/>
                    </a:lnTo>
                    <a:lnTo>
                      <a:pt x="15344" y="5118"/>
                    </a:lnTo>
                    <a:lnTo>
                      <a:pt x="15274" y="4941"/>
                    </a:lnTo>
                    <a:lnTo>
                      <a:pt x="15185" y="4765"/>
                    </a:lnTo>
                    <a:lnTo>
                      <a:pt x="15097" y="4588"/>
                    </a:lnTo>
                    <a:lnTo>
                      <a:pt x="15000" y="4420"/>
                    </a:lnTo>
                    <a:lnTo>
                      <a:pt x="14894" y="4262"/>
                    </a:lnTo>
                    <a:lnTo>
                      <a:pt x="14788" y="4103"/>
                    </a:lnTo>
                    <a:lnTo>
                      <a:pt x="14665" y="3953"/>
                    </a:lnTo>
                    <a:lnTo>
                      <a:pt x="14541" y="3803"/>
                    </a:lnTo>
                    <a:lnTo>
                      <a:pt x="14409" y="3662"/>
                    </a:lnTo>
                    <a:lnTo>
                      <a:pt x="14276" y="3529"/>
                    </a:lnTo>
                    <a:lnTo>
                      <a:pt x="14135" y="3406"/>
                    </a:lnTo>
                    <a:lnTo>
                      <a:pt x="13985" y="3282"/>
                    </a:lnTo>
                    <a:lnTo>
                      <a:pt x="13826" y="3176"/>
                    </a:lnTo>
                    <a:lnTo>
                      <a:pt x="13668" y="3071"/>
                    </a:lnTo>
                    <a:lnTo>
                      <a:pt x="13509" y="2973"/>
                    </a:lnTo>
                    <a:lnTo>
                      <a:pt x="13341" y="2885"/>
                    </a:lnTo>
                    <a:lnTo>
                      <a:pt x="13165" y="2797"/>
                    </a:lnTo>
                    <a:lnTo>
                      <a:pt x="12988" y="2726"/>
                    </a:lnTo>
                    <a:lnTo>
                      <a:pt x="12803" y="2665"/>
                    </a:lnTo>
                    <a:lnTo>
                      <a:pt x="12617" y="2612"/>
                    </a:lnTo>
                    <a:lnTo>
                      <a:pt x="12432" y="2568"/>
                    </a:lnTo>
                    <a:lnTo>
                      <a:pt x="12238" y="2523"/>
                    </a:lnTo>
                    <a:lnTo>
                      <a:pt x="12044" y="2497"/>
                    </a:lnTo>
                    <a:lnTo>
                      <a:pt x="11841" y="2479"/>
                    </a:lnTo>
                    <a:lnTo>
                      <a:pt x="11841" y="2479"/>
                    </a:lnTo>
                    <a:lnTo>
                      <a:pt x="11700" y="2206"/>
                    </a:lnTo>
                    <a:lnTo>
                      <a:pt x="11541" y="1950"/>
                    </a:lnTo>
                    <a:lnTo>
                      <a:pt x="11373" y="1703"/>
                    </a:lnTo>
                    <a:lnTo>
                      <a:pt x="11179" y="1465"/>
                    </a:lnTo>
                    <a:lnTo>
                      <a:pt x="10985" y="1244"/>
                    </a:lnTo>
                    <a:lnTo>
                      <a:pt x="10764" y="1041"/>
                    </a:lnTo>
                    <a:lnTo>
                      <a:pt x="10544" y="856"/>
                    </a:lnTo>
                    <a:lnTo>
                      <a:pt x="10306" y="679"/>
                    </a:lnTo>
                    <a:lnTo>
                      <a:pt x="10050" y="529"/>
                    </a:lnTo>
                    <a:lnTo>
                      <a:pt x="9794" y="397"/>
                    </a:lnTo>
                    <a:lnTo>
                      <a:pt x="9653" y="335"/>
                    </a:lnTo>
                    <a:lnTo>
                      <a:pt x="9520" y="274"/>
                    </a:lnTo>
                    <a:lnTo>
                      <a:pt x="9379" y="221"/>
                    </a:lnTo>
                    <a:lnTo>
                      <a:pt x="9238" y="176"/>
                    </a:lnTo>
                    <a:lnTo>
                      <a:pt x="9097" y="141"/>
                    </a:lnTo>
                    <a:lnTo>
                      <a:pt x="8955" y="106"/>
                    </a:lnTo>
                    <a:lnTo>
                      <a:pt x="8805" y="71"/>
                    </a:lnTo>
                    <a:lnTo>
                      <a:pt x="8655" y="44"/>
                    </a:lnTo>
                    <a:lnTo>
                      <a:pt x="8505" y="26"/>
                    </a:lnTo>
                    <a:lnTo>
                      <a:pt x="8355" y="9"/>
                    </a:lnTo>
                    <a:lnTo>
                      <a:pt x="8205" y="0"/>
                    </a:lnTo>
                    <a:lnTo>
                      <a:pt x="8048" y="0"/>
                    </a:lnTo>
                    <a:lnTo>
                      <a:pt x="8048" y="0"/>
                    </a:lnTo>
                    <a:lnTo>
                      <a:pt x="7853" y="9"/>
                    </a:lnTo>
                    <a:lnTo>
                      <a:pt x="7651" y="18"/>
                    </a:lnTo>
                    <a:lnTo>
                      <a:pt x="7456" y="44"/>
                    </a:lnTo>
                    <a:lnTo>
                      <a:pt x="7262" y="79"/>
                    </a:lnTo>
                    <a:lnTo>
                      <a:pt x="7068" y="124"/>
                    </a:lnTo>
                    <a:lnTo>
                      <a:pt x="6883" y="176"/>
                    </a:lnTo>
                    <a:lnTo>
                      <a:pt x="6697" y="238"/>
                    </a:lnTo>
                    <a:lnTo>
                      <a:pt x="6512" y="309"/>
                    </a:lnTo>
                    <a:lnTo>
                      <a:pt x="6336" y="388"/>
                    </a:lnTo>
                    <a:lnTo>
                      <a:pt x="6159" y="468"/>
                    </a:lnTo>
                    <a:lnTo>
                      <a:pt x="5992" y="565"/>
                    </a:lnTo>
                    <a:lnTo>
                      <a:pt x="5824" y="671"/>
                    </a:lnTo>
                    <a:lnTo>
                      <a:pt x="5656" y="776"/>
                    </a:lnTo>
                    <a:lnTo>
                      <a:pt x="5497" y="891"/>
                    </a:lnTo>
                    <a:lnTo>
                      <a:pt x="5347" y="1015"/>
                    </a:lnTo>
                    <a:lnTo>
                      <a:pt x="5197" y="1147"/>
                    </a:lnTo>
                    <a:lnTo>
                      <a:pt x="5056" y="1288"/>
                    </a:lnTo>
                    <a:lnTo>
                      <a:pt x="4924" y="1429"/>
                    </a:lnTo>
                    <a:lnTo>
                      <a:pt x="4791" y="1579"/>
                    </a:lnTo>
                    <a:lnTo>
                      <a:pt x="4668" y="1738"/>
                    </a:lnTo>
                    <a:lnTo>
                      <a:pt x="4553" y="1897"/>
                    </a:lnTo>
                    <a:lnTo>
                      <a:pt x="4447" y="2065"/>
                    </a:lnTo>
                    <a:lnTo>
                      <a:pt x="4341" y="2232"/>
                    </a:lnTo>
                    <a:lnTo>
                      <a:pt x="4244" y="2409"/>
                    </a:lnTo>
                    <a:lnTo>
                      <a:pt x="4156" y="2594"/>
                    </a:lnTo>
                    <a:lnTo>
                      <a:pt x="4077" y="2779"/>
                    </a:lnTo>
                    <a:lnTo>
                      <a:pt x="4006" y="2965"/>
                    </a:lnTo>
                    <a:lnTo>
                      <a:pt x="3944" y="3159"/>
                    </a:lnTo>
                    <a:lnTo>
                      <a:pt x="3891" y="3362"/>
                    </a:lnTo>
                    <a:lnTo>
                      <a:pt x="3838" y="3565"/>
                    </a:lnTo>
                    <a:lnTo>
                      <a:pt x="3803" y="3768"/>
                    </a:lnTo>
                    <a:lnTo>
                      <a:pt x="3777" y="3970"/>
                    </a:lnTo>
                    <a:lnTo>
                      <a:pt x="3777" y="3970"/>
                    </a:lnTo>
                    <a:lnTo>
                      <a:pt x="3609" y="3979"/>
                    </a:lnTo>
                    <a:lnTo>
                      <a:pt x="3450" y="3988"/>
                    </a:lnTo>
                    <a:lnTo>
                      <a:pt x="3283" y="4015"/>
                    </a:lnTo>
                    <a:lnTo>
                      <a:pt x="3124" y="4050"/>
                    </a:lnTo>
                    <a:lnTo>
                      <a:pt x="2965" y="4085"/>
                    </a:lnTo>
                    <a:lnTo>
                      <a:pt x="2815" y="4138"/>
                    </a:lnTo>
                    <a:lnTo>
                      <a:pt x="2656" y="4191"/>
                    </a:lnTo>
                    <a:lnTo>
                      <a:pt x="2506" y="4253"/>
                    </a:lnTo>
                    <a:lnTo>
                      <a:pt x="2365" y="4323"/>
                    </a:lnTo>
                    <a:lnTo>
                      <a:pt x="2224" y="4403"/>
                    </a:lnTo>
                    <a:lnTo>
                      <a:pt x="2082" y="4491"/>
                    </a:lnTo>
                    <a:lnTo>
                      <a:pt x="1941" y="4579"/>
                    </a:lnTo>
                    <a:lnTo>
                      <a:pt x="1818" y="4685"/>
                    </a:lnTo>
                    <a:lnTo>
                      <a:pt x="1685" y="4782"/>
                    </a:lnTo>
                    <a:lnTo>
                      <a:pt x="1571" y="4897"/>
                    </a:lnTo>
                    <a:lnTo>
                      <a:pt x="1447" y="5012"/>
                    </a:lnTo>
                    <a:lnTo>
                      <a:pt x="1341" y="5135"/>
                    </a:lnTo>
                    <a:lnTo>
                      <a:pt x="1235" y="5259"/>
                    </a:lnTo>
                    <a:lnTo>
                      <a:pt x="1129" y="5391"/>
                    </a:lnTo>
                    <a:lnTo>
                      <a:pt x="1041" y="5532"/>
                    </a:lnTo>
                    <a:lnTo>
                      <a:pt x="953" y="5673"/>
                    </a:lnTo>
                    <a:lnTo>
                      <a:pt x="865" y="5815"/>
                    </a:lnTo>
                    <a:lnTo>
                      <a:pt x="794" y="5965"/>
                    </a:lnTo>
                    <a:lnTo>
                      <a:pt x="724" y="6123"/>
                    </a:lnTo>
                    <a:lnTo>
                      <a:pt x="662" y="6282"/>
                    </a:lnTo>
                    <a:lnTo>
                      <a:pt x="609" y="6441"/>
                    </a:lnTo>
                    <a:lnTo>
                      <a:pt x="565" y="6600"/>
                    </a:lnTo>
                    <a:lnTo>
                      <a:pt x="529" y="6767"/>
                    </a:lnTo>
                    <a:lnTo>
                      <a:pt x="494" y="6935"/>
                    </a:lnTo>
                    <a:lnTo>
                      <a:pt x="477" y="7103"/>
                    </a:lnTo>
                    <a:lnTo>
                      <a:pt x="459" y="7279"/>
                    </a:lnTo>
                    <a:lnTo>
                      <a:pt x="459" y="7447"/>
                    </a:lnTo>
                    <a:lnTo>
                      <a:pt x="459" y="7447"/>
                    </a:lnTo>
                    <a:lnTo>
                      <a:pt x="459" y="7632"/>
                    </a:lnTo>
                    <a:lnTo>
                      <a:pt x="477" y="7817"/>
                    </a:lnTo>
                    <a:lnTo>
                      <a:pt x="494" y="7994"/>
                    </a:lnTo>
                    <a:lnTo>
                      <a:pt x="529" y="8170"/>
                    </a:lnTo>
                    <a:lnTo>
                      <a:pt x="565" y="8338"/>
                    </a:lnTo>
                    <a:lnTo>
                      <a:pt x="609" y="8506"/>
                    </a:lnTo>
                    <a:lnTo>
                      <a:pt x="662" y="8673"/>
                    </a:lnTo>
                    <a:lnTo>
                      <a:pt x="724" y="8832"/>
                    </a:lnTo>
                    <a:lnTo>
                      <a:pt x="794" y="8991"/>
                    </a:lnTo>
                    <a:lnTo>
                      <a:pt x="865" y="9141"/>
                    </a:lnTo>
                    <a:lnTo>
                      <a:pt x="953" y="9282"/>
                    </a:lnTo>
                    <a:lnTo>
                      <a:pt x="1041" y="9423"/>
                    </a:lnTo>
                    <a:lnTo>
                      <a:pt x="1129" y="9556"/>
                    </a:lnTo>
                    <a:lnTo>
                      <a:pt x="1235" y="9688"/>
                    </a:lnTo>
                    <a:lnTo>
                      <a:pt x="1341" y="9811"/>
                    </a:lnTo>
                    <a:lnTo>
                      <a:pt x="1447" y="9935"/>
                    </a:lnTo>
                    <a:lnTo>
                      <a:pt x="1571" y="10050"/>
                    </a:lnTo>
                    <a:lnTo>
                      <a:pt x="1685" y="10156"/>
                    </a:lnTo>
                    <a:lnTo>
                      <a:pt x="1818" y="10252"/>
                    </a:lnTo>
                    <a:lnTo>
                      <a:pt x="1941" y="10349"/>
                    </a:lnTo>
                    <a:lnTo>
                      <a:pt x="2082" y="10437"/>
                    </a:lnTo>
                    <a:lnTo>
                      <a:pt x="2224" y="10516"/>
                    </a:lnTo>
                    <a:lnTo>
                      <a:pt x="2365" y="10596"/>
                    </a:lnTo>
                    <a:lnTo>
                      <a:pt x="2506" y="10666"/>
                    </a:lnTo>
                    <a:lnTo>
                      <a:pt x="2656" y="10719"/>
                    </a:lnTo>
                    <a:lnTo>
                      <a:pt x="2815" y="10772"/>
                    </a:lnTo>
                    <a:lnTo>
                      <a:pt x="2965" y="10825"/>
                    </a:lnTo>
                    <a:lnTo>
                      <a:pt x="3124" y="10860"/>
                    </a:lnTo>
                    <a:lnTo>
                      <a:pt x="3283" y="10887"/>
                    </a:lnTo>
                    <a:lnTo>
                      <a:pt x="3450" y="10913"/>
                    </a:lnTo>
                    <a:lnTo>
                      <a:pt x="3609" y="10922"/>
                    </a:lnTo>
                    <a:lnTo>
                      <a:pt x="3777" y="10922"/>
                    </a:lnTo>
                    <a:lnTo>
                      <a:pt x="3777" y="10922"/>
                    </a:lnTo>
                    <a:lnTo>
                      <a:pt x="8435" y="10922"/>
                    </a:lnTo>
                    <a:lnTo>
                      <a:pt x="8435" y="13481"/>
                    </a:lnTo>
                    <a:lnTo>
                      <a:pt x="6539" y="11602"/>
                    </a:lnTo>
                    <a:lnTo>
                      <a:pt x="4289" y="13904"/>
                    </a:lnTo>
                    <a:lnTo>
                      <a:pt x="4589" y="14257"/>
                    </a:lnTo>
                    <a:lnTo>
                      <a:pt x="6292" y="12484"/>
                    </a:lnTo>
                    <a:lnTo>
                      <a:pt x="6292" y="14831"/>
                    </a:lnTo>
                    <a:lnTo>
                      <a:pt x="1191" y="14831"/>
                    </a:lnTo>
                    <a:lnTo>
                      <a:pt x="1191" y="14831"/>
                    </a:lnTo>
                    <a:lnTo>
                      <a:pt x="1068" y="14831"/>
                    </a:lnTo>
                    <a:lnTo>
                      <a:pt x="953" y="14849"/>
                    </a:lnTo>
                    <a:lnTo>
                      <a:pt x="838" y="14884"/>
                    </a:lnTo>
                    <a:lnTo>
                      <a:pt x="732" y="14919"/>
                    </a:lnTo>
                    <a:lnTo>
                      <a:pt x="627" y="14972"/>
                    </a:lnTo>
                    <a:lnTo>
                      <a:pt x="521" y="15034"/>
                    </a:lnTo>
                    <a:lnTo>
                      <a:pt x="432" y="15104"/>
                    </a:lnTo>
                    <a:lnTo>
                      <a:pt x="344" y="15175"/>
                    </a:lnTo>
                    <a:lnTo>
                      <a:pt x="274" y="15263"/>
                    </a:lnTo>
                    <a:lnTo>
                      <a:pt x="203" y="15352"/>
                    </a:lnTo>
                    <a:lnTo>
                      <a:pt x="141" y="15457"/>
                    </a:lnTo>
                    <a:lnTo>
                      <a:pt x="88" y="15554"/>
                    </a:lnTo>
                    <a:lnTo>
                      <a:pt x="53" y="15669"/>
                    </a:lnTo>
                    <a:lnTo>
                      <a:pt x="18" y="15784"/>
                    </a:lnTo>
                    <a:lnTo>
                      <a:pt x="0" y="15899"/>
                    </a:lnTo>
                    <a:lnTo>
                      <a:pt x="0" y="16022"/>
                    </a:lnTo>
                    <a:lnTo>
                      <a:pt x="0" y="19269"/>
                    </a:lnTo>
                    <a:lnTo>
                      <a:pt x="0" y="19269"/>
                    </a:lnTo>
                    <a:lnTo>
                      <a:pt x="0" y="19393"/>
                    </a:lnTo>
                    <a:lnTo>
                      <a:pt x="18" y="19516"/>
                    </a:lnTo>
                    <a:lnTo>
                      <a:pt x="53" y="19631"/>
                    </a:lnTo>
                    <a:lnTo>
                      <a:pt x="88" y="19737"/>
                    </a:lnTo>
                    <a:lnTo>
                      <a:pt x="141" y="19843"/>
                    </a:lnTo>
                    <a:lnTo>
                      <a:pt x="203" y="19940"/>
                    </a:lnTo>
                    <a:lnTo>
                      <a:pt x="274" y="20037"/>
                    </a:lnTo>
                    <a:lnTo>
                      <a:pt x="344" y="20116"/>
                    </a:lnTo>
                    <a:lnTo>
                      <a:pt x="432" y="20195"/>
                    </a:lnTo>
                    <a:lnTo>
                      <a:pt x="521" y="20266"/>
                    </a:lnTo>
                    <a:lnTo>
                      <a:pt x="627" y="20328"/>
                    </a:lnTo>
                    <a:lnTo>
                      <a:pt x="732" y="20372"/>
                    </a:lnTo>
                    <a:lnTo>
                      <a:pt x="838" y="20416"/>
                    </a:lnTo>
                    <a:lnTo>
                      <a:pt x="953" y="20443"/>
                    </a:lnTo>
                    <a:lnTo>
                      <a:pt x="1068" y="20460"/>
                    </a:lnTo>
                    <a:lnTo>
                      <a:pt x="1191" y="20469"/>
                    </a:lnTo>
                    <a:lnTo>
                      <a:pt x="14903" y="20469"/>
                    </a:lnTo>
                    <a:lnTo>
                      <a:pt x="14903" y="20469"/>
                    </a:lnTo>
                    <a:lnTo>
                      <a:pt x="15026" y="20460"/>
                    </a:lnTo>
                    <a:lnTo>
                      <a:pt x="15141" y="20443"/>
                    </a:lnTo>
                    <a:lnTo>
                      <a:pt x="15256" y="20416"/>
                    </a:lnTo>
                    <a:lnTo>
                      <a:pt x="15371" y="20372"/>
                    </a:lnTo>
                    <a:lnTo>
                      <a:pt x="15476" y="20328"/>
                    </a:lnTo>
                    <a:lnTo>
                      <a:pt x="15574" y="20266"/>
                    </a:lnTo>
                    <a:lnTo>
                      <a:pt x="15662" y="20195"/>
                    </a:lnTo>
                    <a:lnTo>
                      <a:pt x="15750" y="20116"/>
                    </a:lnTo>
                    <a:lnTo>
                      <a:pt x="15829" y="20037"/>
                    </a:lnTo>
                    <a:lnTo>
                      <a:pt x="15891" y="19940"/>
                    </a:lnTo>
                    <a:lnTo>
                      <a:pt x="15953" y="19843"/>
                    </a:lnTo>
                    <a:lnTo>
                      <a:pt x="16006" y="19737"/>
                    </a:lnTo>
                    <a:lnTo>
                      <a:pt x="16041" y="19631"/>
                    </a:lnTo>
                    <a:lnTo>
                      <a:pt x="16077" y="19516"/>
                    </a:lnTo>
                    <a:lnTo>
                      <a:pt x="16094" y="19393"/>
                    </a:lnTo>
                    <a:lnTo>
                      <a:pt x="16103" y="19269"/>
                    </a:lnTo>
                    <a:lnTo>
                      <a:pt x="16103" y="16022"/>
                    </a:lnTo>
                    <a:lnTo>
                      <a:pt x="16103" y="16022"/>
                    </a:lnTo>
                    <a:lnTo>
                      <a:pt x="16094" y="15899"/>
                    </a:lnTo>
                    <a:lnTo>
                      <a:pt x="16077" y="15784"/>
                    </a:lnTo>
                    <a:lnTo>
                      <a:pt x="16041" y="15669"/>
                    </a:lnTo>
                    <a:lnTo>
                      <a:pt x="16006" y="15554"/>
                    </a:lnTo>
                    <a:lnTo>
                      <a:pt x="15953" y="15457"/>
                    </a:lnTo>
                    <a:lnTo>
                      <a:pt x="15891" y="15352"/>
                    </a:lnTo>
                    <a:lnTo>
                      <a:pt x="15829" y="15263"/>
                    </a:lnTo>
                    <a:lnTo>
                      <a:pt x="15750" y="15175"/>
                    </a:lnTo>
                    <a:lnTo>
                      <a:pt x="15662" y="15104"/>
                    </a:lnTo>
                    <a:lnTo>
                      <a:pt x="15574" y="15034"/>
                    </a:lnTo>
                    <a:lnTo>
                      <a:pt x="15476" y="14972"/>
                    </a:lnTo>
                    <a:lnTo>
                      <a:pt x="15371" y="14919"/>
                    </a:lnTo>
                    <a:lnTo>
                      <a:pt x="15256" y="14884"/>
                    </a:lnTo>
                    <a:lnTo>
                      <a:pt x="15141" y="14849"/>
                    </a:lnTo>
                    <a:lnTo>
                      <a:pt x="15026" y="14831"/>
                    </a:lnTo>
                    <a:lnTo>
                      <a:pt x="14903" y="14831"/>
                    </a:lnTo>
                    <a:close/>
                    <a:moveTo>
                      <a:pt x="1403" y="7447"/>
                    </a:moveTo>
                    <a:lnTo>
                      <a:pt x="1403" y="7447"/>
                    </a:lnTo>
                    <a:lnTo>
                      <a:pt x="1412" y="7323"/>
                    </a:lnTo>
                    <a:lnTo>
                      <a:pt x="1421" y="7200"/>
                    </a:lnTo>
                    <a:lnTo>
                      <a:pt x="1430" y="7076"/>
                    </a:lnTo>
                    <a:lnTo>
                      <a:pt x="1456" y="6962"/>
                    </a:lnTo>
                    <a:lnTo>
                      <a:pt x="1482" y="6838"/>
                    </a:lnTo>
                    <a:lnTo>
                      <a:pt x="1509" y="6723"/>
                    </a:lnTo>
                    <a:lnTo>
                      <a:pt x="1544" y="6609"/>
                    </a:lnTo>
                    <a:lnTo>
                      <a:pt x="1588" y="6503"/>
                    </a:lnTo>
                    <a:lnTo>
                      <a:pt x="1632" y="6388"/>
                    </a:lnTo>
                    <a:lnTo>
                      <a:pt x="1685" y="6282"/>
                    </a:lnTo>
                    <a:lnTo>
                      <a:pt x="1738" y="6185"/>
                    </a:lnTo>
                    <a:lnTo>
                      <a:pt x="1800" y="6088"/>
                    </a:lnTo>
                    <a:lnTo>
                      <a:pt x="1862" y="5991"/>
                    </a:lnTo>
                    <a:lnTo>
                      <a:pt x="1932" y="5894"/>
                    </a:lnTo>
                    <a:lnTo>
                      <a:pt x="2003" y="5806"/>
                    </a:lnTo>
                    <a:lnTo>
                      <a:pt x="2082" y="5717"/>
                    </a:lnTo>
                    <a:lnTo>
                      <a:pt x="2162" y="5638"/>
                    </a:lnTo>
                    <a:lnTo>
                      <a:pt x="2250" y="5559"/>
                    </a:lnTo>
                    <a:lnTo>
                      <a:pt x="2338" y="5488"/>
                    </a:lnTo>
                    <a:lnTo>
                      <a:pt x="2427" y="5417"/>
                    </a:lnTo>
                    <a:lnTo>
                      <a:pt x="2524" y="5347"/>
                    </a:lnTo>
                    <a:lnTo>
                      <a:pt x="2612" y="5294"/>
                    </a:lnTo>
                    <a:lnTo>
                      <a:pt x="2718" y="5232"/>
                    </a:lnTo>
                    <a:lnTo>
                      <a:pt x="2815" y="5179"/>
                    </a:lnTo>
                    <a:lnTo>
                      <a:pt x="2921" y="5135"/>
                    </a:lnTo>
                    <a:lnTo>
                      <a:pt x="3027" y="5100"/>
                    </a:lnTo>
                    <a:lnTo>
                      <a:pt x="3141" y="5065"/>
                    </a:lnTo>
                    <a:lnTo>
                      <a:pt x="3256" y="5029"/>
                    </a:lnTo>
                    <a:lnTo>
                      <a:pt x="3362" y="5003"/>
                    </a:lnTo>
                    <a:lnTo>
                      <a:pt x="3486" y="4985"/>
                    </a:lnTo>
                    <a:lnTo>
                      <a:pt x="3600" y="4976"/>
                    </a:lnTo>
                    <a:lnTo>
                      <a:pt x="3715" y="4968"/>
                    </a:lnTo>
                    <a:lnTo>
                      <a:pt x="3715" y="4968"/>
                    </a:lnTo>
                    <a:lnTo>
                      <a:pt x="4730" y="4968"/>
                    </a:lnTo>
                    <a:lnTo>
                      <a:pt x="4730" y="4968"/>
                    </a:lnTo>
                    <a:lnTo>
                      <a:pt x="4730" y="4473"/>
                    </a:lnTo>
                    <a:lnTo>
                      <a:pt x="4730" y="4473"/>
                    </a:lnTo>
                    <a:lnTo>
                      <a:pt x="4730" y="4297"/>
                    </a:lnTo>
                    <a:lnTo>
                      <a:pt x="4747" y="4120"/>
                    </a:lnTo>
                    <a:lnTo>
                      <a:pt x="4765" y="3953"/>
                    </a:lnTo>
                    <a:lnTo>
                      <a:pt x="4800" y="3785"/>
                    </a:lnTo>
                    <a:lnTo>
                      <a:pt x="4836" y="3618"/>
                    </a:lnTo>
                    <a:lnTo>
                      <a:pt x="4880" y="3459"/>
                    </a:lnTo>
                    <a:lnTo>
                      <a:pt x="4933" y="3300"/>
                    </a:lnTo>
                    <a:lnTo>
                      <a:pt x="4994" y="3141"/>
                    </a:lnTo>
                    <a:lnTo>
                      <a:pt x="5065" y="2991"/>
                    </a:lnTo>
                    <a:lnTo>
                      <a:pt x="5136" y="2841"/>
                    </a:lnTo>
                    <a:lnTo>
                      <a:pt x="5224" y="2691"/>
                    </a:lnTo>
                    <a:lnTo>
                      <a:pt x="5312" y="2550"/>
                    </a:lnTo>
                    <a:lnTo>
                      <a:pt x="5400" y="2418"/>
                    </a:lnTo>
                    <a:lnTo>
                      <a:pt x="5506" y="2285"/>
                    </a:lnTo>
                    <a:lnTo>
                      <a:pt x="5612" y="2153"/>
                    </a:lnTo>
                    <a:lnTo>
                      <a:pt x="5718" y="2029"/>
                    </a:lnTo>
                    <a:lnTo>
                      <a:pt x="5842" y="1915"/>
                    </a:lnTo>
                    <a:lnTo>
                      <a:pt x="5956" y="1809"/>
                    </a:lnTo>
                    <a:lnTo>
                      <a:pt x="6089" y="1703"/>
                    </a:lnTo>
                    <a:lnTo>
                      <a:pt x="6212" y="1606"/>
                    </a:lnTo>
                    <a:lnTo>
                      <a:pt x="6353" y="1509"/>
                    </a:lnTo>
                    <a:lnTo>
                      <a:pt x="6486" y="1421"/>
                    </a:lnTo>
                    <a:lnTo>
                      <a:pt x="6636" y="1350"/>
                    </a:lnTo>
                    <a:lnTo>
                      <a:pt x="6777" y="1271"/>
                    </a:lnTo>
                    <a:lnTo>
                      <a:pt x="6927" y="1209"/>
                    </a:lnTo>
                    <a:lnTo>
                      <a:pt x="7077" y="1156"/>
                    </a:lnTo>
                    <a:lnTo>
                      <a:pt x="7236" y="1103"/>
                    </a:lnTo>
                    <a:lnTo>
                      <a:pt x="7395" y="1068"/>
                    </a:lnTo>
                    <a:lnTo>
                      <a:pt x="7553" y="1032"/>
                    </a:lnTo>
                    <a:lnTo>
                      <a:pt x="7721" y="1015"/>
                    </a:lnTo>
                    <a:lnTo>
                      <a:pt x="7880" y="997"/>
                    </a:lnTo>
                    <a:lnTo>
                      <a:pt x="8048" y="997"/>
                    </a:lnTo>
                    <a:lnTo>
                      <a:pt x="8048" y="997"/>
                    </a:lnTo>
                    <a:lnTo>
                      <a:pt x="8311" y="1006"/>
                    </a:lnTo>
                    <a:lnTo>
                      <a:pt x="8567" y="1032"/>
                    </a:lnTo>
                    <a:lnTo>
                      <a:pt x="8823" y="1085"/>
                    </a:lnTo>
                    <a:lnTo>
                      <a:pt x="9061" y="1147"/>
                    </a:lnTo>
                    <a:lnTo>
                      <a:pt x="9300" y="1235"/>
                    </a:lnTo>
                    <a:lnTo>
                      <a:pt x="9520" y="1341"/>
                    </a:lnTo>
                    <a:lnTo>
                      <a:pt x="9741" y="1465"/>
                    </a:lnTo>
                    <a:lnTo>
                      <a:pt x="9944" y="1597"/>
                    </a:lnTo>
                    <a:lnTo>
                      <a:pt x="10138" y="1756"/>
                    </a:lnTo>
                    <a:lnTo>
                      <a:pt x="10323" y="1923"/>
                    </a:lnTo>
                    <a:lnTo>
                      <a:pt x="10491" y="2109"/>
                    </a:lnTo>
                    <a:lnTo>
                      <a:pt x="10650" y="2303"/>
                    </a:lnTo>
                    <a:lnTo>
                      <a:pt x="10791" y="2515"/>
                    </a:lnTo>
                    <a:lnTo>
                      <a:pt x="10923" y="2744"/>
                    </a:lnTo>
                    <a:lnTo>
                      <a:pt x="11038" y="2982"/>
                    </a:lnTo>
                    <a:lnTo>
                      <a:pt x="11135" y="3229"/>
                    </a:lnTo>
                    <a:lnTo>
                      <a:pt x="11135" y="3229"/>
                    </a:lnTo>
                    <a:lnTo>
                      <a:pt x="11250" y="3476"/>
                    </a:lnTo>
                    <a:lnTo>
                      <a:pt x="11250" y="3476"/>
                    </a:lnTo>
                    <a:lnTo>
                      <a:pt x="11603" y="3476"/>
                    </a:lnTo>
                    <a:lnTo>
                      <a:pt x="11603" y="3476"/>
                    </a:lnTo>
                    <a:lnTo>
                      <a:pt x="11762" y="3485"/>
                    </a:lnTo>
                    <a:lnTo>
                      <a:pt x="11912" y="3494"/>
                    </a:lnTo>
                    <a:lnTo>
                      <a:pt x="12062" y="3512"/>
                    </a:lnTo>
                    <a:lnTo>
                      <a:pt x="12212" y="3547"/>
                    </a:lnTo>
                    <a:lnTo>
                      <a:pt x="12362" y="3582"/>
                    </a:lnTo>
                    <a:lnTo>
                      <a:pt x="12512" y="3626"/>
                    </a:lnTo>
                    <a:lnTo>
                      <a:pt x="12653" y="3679"/>
                    </a:lnTo>
                    <a:lnTo>
                      <a:pt x="12785" y="3741"/>
                    </a:lnTo>
                    <a:lnTo>
                      <a:pt x="12926" y="3803"/>
                    </a:lnTo>
                    <a:lnTo>
                      <a:pt x="13059" y="3873"/>
                    </a:lnTo>
                    <a:lnTo>
                      <a:pt x="13182" y="3953"/>
                    </a:lnTo>
                    <a:lnTo>
                      <a:pt x="13315" y="4041"/>
                    </a:lnTo>
                    <a:lnTo>
                      <a:pt x="13429" y="4129"/>
                    </a:lnTo>
                    <a:lnTo>
                      <a:pt x="13553" y="4226"/>
                    </a:lnTo>
                    <a:lnTo>
                      <a:pt x="13659" y="4332"/>
                    </a:lnTo>
                    <a:lnTo>
                      <a:pt x="13773" y="4438"/>
                    </a:lnTo>
                    <a:lnTo>
                      <a:pt x="13871" y="4553"/>
                    </a:lnTo>
                    <a:lnTo>
                      <a:pt x="13976" y="4668"/>
                    </a:lnTo>
                    <a:lnTo>
                      <a:pt x="14065" y="4791"/>
                    </a:lnTo>
                    <a:lnTo>
                      <a:pt x="14153" y="4923"/>
                    </a:lnTo>
                    <a:lnTo>
                      <a:pt x="14232" y="5047"/>
                    </a:lnTo>
                    <a:lnTo>
                      <a:pt x="14312" y="5188"/>
                    </a:lnTo>
                    <a:lnTo>
                      <a:pt x="14382" y="5329"/>
                    </a:lnTo>
                    <a:lnTo>
                      <a:pt x="14444" y="5470"/>
                    </a:lnTo>
                    <a:lnTo>
                      <a:pt x="14497" y="5612"/>
                    </a:lnTo>
                    <a:lnTo>
                      <a:pt x="14550" y="5762"/>
                    </a:lnTo>
                    <a:lnTo>
                      <a:pt x="14594" y="5912"/>
                    </a:lnTo>
                    <a:lnTo>
                      <a:pt x="14629" y="6070"/>
                    </a:lnTo>
                    <a:lnTo>
                      <a:pt x="14656" y="6220"/>
                    </a:lnTo>
                    <a:lnTo>
                      <a:pt x="14673" y="6379"/>
                    </a:lnTo>
                    <a:lnTo>
                      <a:pt x="14682" y="6547"/>
                    </a:lnTo>
                    <a:lnTo>
                      <a:pt x="14691" y="6706"/>
                    </a:lnTo>
                    <a:lnTo>
                      <a:pt x="14691" y="6706"/>
                    </a:lnTo>
                    <a:lnTo>
                      <a:pt x="14682" y="6882"/>
                    </a:lnTo>
                    <a:lnTo>
                      <a:pt x="14673" y="7050"/>
                    </a:lnTo>
                    <a:lnTo>
                      <a:pt x="14656" y="7217"/>
                    </a:lnTo>
                    <a:lnTo>
                      <a:pt x="14629" y="7376"/>
                    </a:lnTo>
                    <a:lnTo>
                      <a:pt x="14594" y="7535"/>
                    </a:lnTo>
                    <a:lnTo>
                      <a:pt x="14550" y="7694"/>
                    </a:lnTo>
                    <a:lnTo>
                      <a:pt x="14497" y="7844"/>
                    </a:lnTo>
                    <a:lnTo>
                      <a:pt x="14444" y="7994"/>
                    </a:lnTo>
                    <a:lnTo>
                      <a:pt x="14382" y="8144"/>
                    </a:lnTo>
                    <a:lnTo>
                      <a:pt x="14312" y="8276"/>
                    </a:lnTo>
                    <a:lnTo>
                      <a:pt x="14232" y="8417"/>
                    </a:lnTo>
                    <a:lnTo>
                      <a:pt x="14153" y="8550"/>
                    </a:lnTo>
                    <a:lnTo>
                      <a:pt x="14065" y="8673"/>
                    </a:lnTo>
                    <a:lnTo>
                      <a:pt x="13976" y="8788"/>
                    </a:lnTo>
                    <a:lnTo>
                      <a:pt x="13871" y="8912"/>
                    </a:lnTo>
                    <a:lnTo>
                      <a:pt x="13773" y="9017"/>
                    </a:lnTo>
                    <a:lnTo>
                      <a:pt x="13659" y="9123"/>
                    </a:lnTo>
                    <a:lnTo>
                      <a:pt x="13553" y="9220"/>
                    </a:lnTo>
                    <a:lnTo>
                      <a:pt x="13429" y="9317"/>
                    </a:lnTo>
                    <a:lnTo>
                      <a:pt x="13315" y="9406"/>
                    </a:lnTo>
                    <a:lnTo>
                      <a:pt x="13182" y="9485"/>
                    </a:lnTo>
                    <a:lnTo>
                      <a:pt x="13059" y="9564"/>
                    </a:lnTo>
                    <a:lnTo>
                      <a:pt x="12926" y="9626"/>
                    </a:lnTo>
                    <a:lnTo>
                      <a:pt x="12785" y="9688"/>
                    </a:lnTo>
                    <a:lnTo>
                      <a:pt x="12653" y="9750"/>
                    </a:lnTo>
                    <a:lnTo>
                      <a:pt x="12512" y="9794"/>
                    </a:lnTo>
                    <a:lnTo>
                      <a:pt x="12362" y="9838"/>
                    </a:lnTo>
                    <a:lnTo>
                      <a:pt x="12212" y="9873"/>
                    </a:lnTo>
                    <a:lnTo>
                      <a:pt x="12062" y="9900"/>
                    </a:lnTo>
                    <a:lnTo>
                      <a:pt x="11912" y="9917"/>
                    </a:lnTo>
                    <a:lnTo>
                      <a:pt x="11762" y="9926"/>
                    </a:lnTo>
                    <a:lnTo>
                      <a:pt x="11603" y="9935"/>
                    </a:lnTo>
                    <a:lnTo>
                      <a:pt x="11603" y="9935"/>
                    </a:lnTo>
                    <a:lnTo>
                      <a:pt x="3777" y="9935"/>
                    </a:lnTo>
                    <a:lnTo>
                      <a:pt x="3777" y="9935"/>
                    </a:lnTo>
                    <a:lnTo>
                      <a:pt x="3653" y="9935"/>
                    </a:lnTo>
                    <a:lnTo>
                      <a:pt x="3538" y="9917"/>
                    </a:lnTo>
                    <a:lnTo>
                      <a:pt x="3415" y="9909"/>
                    </a:lnTo>
                    <a:lnTo>
                      <a:pt x="3300" y="9882"/>
                    </a:lnTo>
                    <a:lnTo>
                      <a:pt x="3186" y="9856"/>
                    </a:lnTo>
                    <a:lnTo>
                      <a:pt x="3071" y="9820"/>
                    </a:lnTo>
                    <a:lnTo>
                      <a:pt x="2965" y="9785"/>
                    </a:lnTo>
                    <a:lnTo>
                      <a:pt x="2859" y="9741"/>
                    </a:lnTo>
                    <a:lnTo>
                      <a:pt x="2753" y="9688"/>
                    </a:lnTo>
                    <a:lnTo>
                      <a:pt x="2647" y="9635"/>
                    </a:lnTo>
                    <a:lnTo>
                      <a:pt x="2550" y="9573"/>
                    </a:lnTo>
                    <a:lnTo>
                      <a:pt x="2453" y="9511"/>
                    </a:lnTo>
                    <a:lnTo>
                      <a:pt x="2365" y="9441"/>
                    </a:lnTo>
                    <a:lnTo>
                      <a:pt x="2268" y="9361"/>
                    </a:lnTo>
                    <a:lnTo>
                      <a:pt x="2188" y="9291"/>
                    </a:lnTo>
                    <a:lnTo>
                      <a:pt x="2100" y="9203"/>
                    </a:lnTo>
                    <a:lnTo>
                      <a:pt x="2021" y="9114"/>
                    </a:lnTo>
                    <a:lnTo>
                      <a:pt x="1950" y="9026"/>
                    </a:lnTo>
                    <a:lnTo>
                      <a:pt x="1880" y="8938"/>
                    </a:lnTo>
                    <a:lnTo>
                      <a:pt x="1809" y="8841"/>
                    </a:lnTo>
                    <a:lnTo>
                      <a:pt x="1747" y="8735"/>
                    </a:lnTo>
                    <a:lnTo>
                      <a:pt x="1694" y="8629"/>
                    </a:lnTo>
                    <a:lnTo>
                      <a:pt x="1641" y="8523"/>
                    </a:lnTo>
                    <a:lnTo>
                      <a:pt x="1597" y="8417"/>
                    </a:lnTo>
                    <a:lnTo>
                      <a:pt x="1553" y="8303"/>
                    </a:lnTo>
                    <a:lnTo>
                      <a:pt x="1509" y="8188"/>
                    </a:lnTo>
                    <a:lnTo>
                      <a:pt x="1482" y="8073"/>
                    </a:lnTo>
                    <a:lnTo>
                      <a:pt x="1456" y="7950"/>
                    </a:lnTo>
                    <a:lnTo>
                      <a:pt x="1430" y="7826"/>
                    </a:lnTo>
                    <a:lnTo>
                      <a:pt x="1421" y="7703"/>
                    </a:lnTo>
                    <a:lnTo>
                      <a:pt x="1412" y="7579"/>
                    </a:lnTo>
                    <a:lnTo>
                      <a:pt x="1403" y="7447"/>
                    </a:lnTo>
                    <a:close/>
                    <a:moveTo>
                      <a:pt x="15185" y="19269"/>
                    </a:moveTo>
                    <a:lnTo>
                      <a:pt x="15185" y="19269"/>
                    </a:lnTo>
                    <a:lnTo>
                      <a:pt x="15185" y="19331"/>
                    </a:lnTo>
                    <a:lnTo>
                      <a:pt x="15168" y="19384"/>
                    </a:lnTo>
                    <a:lnTo>
                      <a:pt x="15141" y="19428"/>
                    </a:lnTo>
                    <a:lnTo>
                      <a:pt x="15106" y="19472"/>
                    </a:lnTo>
                    <a:lnTo>
                      <a:pt x="15062" y="19507"/>
                    </a:lnTo>
                    <a:lnTo>
                      <a:pt x="15018" y="19534"/>
                    </a:lnTo>
                    <a:lnTo>
                      <a:pt x="14956" y="19551"/>
                    </a:lnTo>
                    <a:lnTo>
                      <a:pt x="14903" y="19560"/>
                    </a:lnTo>
                    <a:lnTo>
                      <a:pt x="1191" y="19560"/>
                    </a:lnTo>
                    <a:lnTo>
                      <a:pt x="1191" y="19560"/>
                    </a:lnTo>
                    <a:lnTo>
                      <a:pt x="1138" y="19551"/>
                    </a:lnTo>
                    <a:lnTo>
                      <a:pt x="1085" y="19534"/>
                    </a:lnTo>
                    <a:lnTo>
                      <a:pt x="1032" y="19507"/>
                    </a:lnTo>
                    <a:lnTo>
                      <a:pt x="988" y="19472"/>
                    </a:lnTo>
                    <a:lnTo>
                      <a:pt x="953" y="19428"/>
                    </a:lnTo>
                    <a:lnTo>
                      <a:pt x="927" y="19384"/>
                    </a:lnTo>
                    <a:lnTo>
                      <a:pt x="909" y="19331"/>
                    </a:lnTo>
                    <a:lnTo>
                      <a:pt x="909" y="19269"/>
                    </a:lnTo>
                    <a:lnTo>
                      <a:pt x="909" y="16022"/>
                    </a:lnTo>
                    <a:lnTo>
                      <a:pt x="909" y="16022"/>
                    </a:lnTo>
                    <a:lnTo>
                      <a:pt x="909" y="15969"/>
                    </a:lnTo>
                    <a:lnTo>
                      <a:pt x="927" y="15916"/>
                    </a:lnTo>
                    <a:lnTo>
                      <a:pt x="953" y="15863"/>
                    </a:lnTo>
                    <a:lnTo>
                      <a:pt x="988" y="15819"/>
                    </a:lnTo>
                    <a:lnTo>
                      <a:pt x="1032" y="15784"/>
                    </a:lnTo>
                    <a:lnTo>
                      <a:pt x="1085" y="15757"/>
                    </a:lnTo>
                    <a:lnTo>
                      <a:pt x="1138" y="15740"/>
                    </a:lnTo>
                    <a:lnTo>
                      <a:pt x="1191" y="15740"/>
                    </a:lnTo>
                    <a:lnTo>
                      <a:pt x="6292" y="15740"/>
                    </a:lnTo>
                    <a:lnTo>
                      <a:pt x="6759" y="15740"/>
                    </a:lnTo>
                    <a:lnTo>
                      <a:pt x="14903" y="15740"/>
                    </a:lnTo>
                    <a:lnTo>
                      <a:pt x="14903" y="15740"/>
                    </a:lnTo>
                    <a:lnTo>
                      <a:pt x="14956" y="15740"/>
                    </a:lnTo>
                    <a:lnTo>
                      <a:pt x="15018" y="15757"/>
                    </a:lnTo>
                    <a:lnTo>
                      <a:pt x="15062" y="15784"/>
                    </a:lnTo>
                    <a:lnTo>
                      <a:pt x="15106" y="15819"/>
                    </a:lnTo>
                    <a:lnTo>
                      <a:pt x="15141" y="15863"/>
                    </a:lnTo>
                    <a:lnTo>
                      <a:pt x="15168" y="15916"/>
                    </a:lnTo>
                    <a:lnTo>
                      <a:pt x="15185" y="15969"/>
                    </a:lnTo>
                    <a:lnTo>
                      <a:pt x="15185" y="16022"/>
                    </a:lnTo>
                    <a:lnTo>
                      <a:pt x="15185" y="19269"/>
                    </a:lnTo>
                    <a:close/>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endParaRPr>
              </a:p>
            </p:txBody>
          </p:sp>
          <p:sp>
            <p:nvSpPr>
              <p:cNvPr id="269" name="Freeform 22">
                <a:extLst>
                  <a:ext uri="{FF2B5EF4-FFF2-40B4-BE49-F238E27FC236}">
                    <a16:creationId xmlns:a16="http://schemas.microsoft.com/office/drawing/2014/main" id="{536675C1-3DDA-448B-BE3F-EA1F35D375DE}"/>
                  </a:ext>
                </a:extLst>
              </p:cNvPr>
              <p:cNvSpPr>
                <a:spLocks noChangeArrowheads="1"/>
              </p:cNvSpPr>
              <p:nvPr/>
            </p:nvSpPr>
            <p:spPr bwMode="auto">
              <a:xfrm>
                <a:off x="12036917" y="417184"/>
                <a:ext cx="15147" cy="15147"/>
              </a:xfrm>
              <a:custGeom>
                <a:avLst/>
                <a:gdLst>
                  <a:gd name="T0" fmla="*/ 688 w 1369"/>
                  <a:gd name="T1" fmla="*/ 0 h 1369"/>
                  <a:gd name="T2" fmla="*/ 547 w 1369"/>
                  <a:gd name="T3" fmla="*/ 9 h 1369"/>
                  <a:gd name="T4" fmla="*/ 415 w 1369"/>
                  <a:gd name="T5" fmla="*/ 53 h 1369"/>
                  <a:gd name="T6" fmla="*/ 300 w 1369"/>
                  <a:gd name="T7" fmla="*/ 115 h 1369"/>
                  <a:gd name="T8" fmla="*/ 203 w 1369"/>
                  <a:gd name="T9" fmla="*/ 194 h 1369"/>
                  <a:gd name="T10" fmla="*/ 115 w 1369"/>
                  <a:gd name="T11" fmla="*/ 300 h 1369"/>
                  <a:gd name="T12" fmla="*/ 53 w 1369"/>
                  <a:gd name="T13" fmla="*/ 415 h 1369"/>
                  <a:gd name="T14" fmla="*/ 18 w 1369"/>
                  <a:gd name="T15" fmla="*/ 547 h 1369"/>
                  <a:gd name="T16" fmla="*/ 0 w 1369"/>
                  <a:gd name="T17" fmla="*/ 680 h 1369"/>
                  <a:gd name="T18" fmla="*/ 0 w 1369"/>
                  <a:gd name="T19" fmla="*/ 750 h 1369"/>
                  <a:gd name="T20" fmla="*/ 35 w 1369"/>
                  <a:gd name="T21" fmla="*/ 882 h 1369"/>
                  <a:gd name="T22" fmla="*/ 79 w 1369"/>
                  <a:gd name="T23" fmla="*/ 1006 h 1369"/>
                  <a:gd name="T24" fmla="*/ 159 w 1369"/>
                  <a:gd name="T25" fmla="*/ 1121 h 1369"/>
                  <a:gd name="T26" fmla="*/ 247 w 1369"/>
                  <a:gd name="T27" fmla="*/ 1209 h 1369"/>
                  <a:gd name="T28" fmla="*/ 362 w 1369"/>
                  <a:gd name="T29" fmla="*/ 1288 h 1369"/>
                  <a:gd name="T30" fmla="*/ 485 w 1369"/>
                  <a:gd name="T31" fmla="*/ 1332 h 1369"/>
                  <a:gd name="T32" fmla="*/ 618 w 1369"/>
                  <a:gd name="T33" fmla="*/ 1368 h 1369"/>
                  <a:gd name="T34" fmla="*/ 688 w 1369"/>
                  <a:gd name="T35" fmla="*/ 1368 h 1369"/>
                  <a:gd name="T36" fmla="*/ 821 w 1369"/>
                  <a:gd name="T37" fmla="*/ 1350 h 1369"/>
                  <a:gd name="T38" fmla="*/ 953 w 1369"/>
                  <a:gd name="T39" fmla="*/ 1315 h 1369"/>
                  <a:gd name="T40" fmla="*/ 1068 w 1369"/>
                  <a:gd name="T41" fmla="*/ 1253 h 1369"/>
                  <a:gd name="T42" fmla="*/ 1174 w 1369"/>
                  <a:gd name="T43" fmla="*/ 1165 h 1369"/>
                  <a:gd name="T44" fmla="*/ 1253 w 1369"/>
                  <a:gd name="T45" fmla="*/ 1068 h 1369"/>
                  <a:gd name="T46" fmla="*/ 1315 w 1369"/>
                  <a:gd name="T47" fmla="*/ 953 h 1369"/>
                  <a:gd name="T48" fmla="*/ 1359 w 1369"/>
                  <a:gd name="T49" fmla="*/ 821 h 1369"/>
                  <a:gd name="T50" fmla="*/ 1368 w 1369"/>
                  <a:gd name="T51" fmla="*/ 680 h 1369"/>
                  <a:gd name="T52" fmla="*/ 1368 w 1369"/>
                  <a:gd name="T53" fmla="*/ 609 h 1369"/>
                  <a:gd name="T54" fmla="*/ 1341 w 1369"/>
                  <a:gd name="T55" fmla="*/ 477 h 1369"/>
                  <a:gd name="T56" fmla="*/ 1288 w 1369"/>
                  <a:gd name="T57" fmla="*/ 353 h 1369"/>
                  <a:gd name="T58" fmla="*/ 1218 w 1369"/>
                  <a:gd name="T59" fmla="*/ 247 h 1369"/>
                  <a:gd name="T60" fmla="*/ 1121 w 1369"/>
                  <a:gd name="T61" fmla="*/ 150 h 1369"/>
                  <a:gd name="T62" fmla="*/ 1015 w 1369"/>
                  <a:gd name="T63" fmla="*/ 80 h 1369"/>
                  <a:gd name="T64" fmla="*/ 891 w 1369"/>
                  <a:gd name="T65" fmla="*/ 27 h 1369"/>
                  <a:gd name="T66" fmla="*/ 759 w 1369"/>
                  <a:gd name="T67" fmla="*/ 0 h 1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1369">
                    <a:moveTo>
                      <a:pt x="688" y="0"/>
                    </a:moveTo>
                    <a:lnTo>
                      <a:pt x="688" y="0"/>
                    </a:lnTo>
                    <a:lnTo>
                      <a:pt x="618" y="0"/>
                    </a:lnTo>
                    <a:lnTo>
                      <a:pt x="547" y="9"/>
                    </a:lnTo>
                    <a:lnTo>
                      <a:pt x="485" y="27"/>
                    </a:lnTo>
                    <a:lnTo>
                      <a:pt x="415" y="53"/>
                    </a:lnTo>
                    <a:lnTo>
                      <a:pt x="362" y="80"/>
                    </a:lnTo>
                    <a:lnTo>
                      <a:pt x="300" y="115"/>
                    </a:lnTo>
                    <a:lnTo>
                      <a:pt x="247" y="150"/>
                    </a:lnTo>
                    <a:lnTo>
                      <a:pt x="203" y="194"/>
                    </a:lnTo>
                    <a:lnTo>
                      <a:pt x="159" y="247"/>
                    </a:lnTo>
                    <a:lnTo>
                      <a:pt x="115" y="300"/>
                    </a:lnTo>
                    <a:lnTo>
                      <a:pt x="79" y="353"/>
                    </a:lnTo>
                    <a:lnTo>
                      <a:pt x="53" y="415"/>
                    </a:lnTo>
                    <a:lnTo>
                      <a:pt x="35" y="477"/>
                    </a:lnTo>
                    <a:lnTo>
                      <a:pt x="18" y="547"/>
                    </a:lnTo>
                    <a:lnTo>
                      <a:pt x="0" y="609"/>
                    </a:lnTo>
                    <a:lnTo>
                      <a:pt x="0" y="680"/>
                    </a:lnTo>
                    <a:lnTo>
                      <a:pt x="0" y="680"/>
                    </a:lnTo>
                    <a:lnTo>
                      <a:pt x="0" y="750"/>
                    </a:lnTo>
                    <a:lnTo>
                      <a:pt x="18" y="821"/>
                    </a:lnTo>
                    <a:lnTo>
                      <a:pt x="35" y="882"/>
                    </a:lnTo>
                    <a:lnTo>
                      <a:pt x="53" y="953"/>
                    </a:lnTo>
                    <a:lnTo>
                      <a:pt x="79" y="1006"/>
                    </a:lnTo>
                    <a:lnTo>
                      <a:pt x="115" y="1068"/>
                    </a:lnTo>
                    <a:lnTo>
                      <a:pt x="159" y="1121"/>
                    </a:lnTo>
                    <a:lnTo>
                      <a:pt x="203" y="1165"/>
                    </a:lnTo>
                    <a:lnTo>
                      <a:pt x="247" y="1209"/>
                    </a:lnTo>
                    <a:lnTo>
                      <a:pt x="300" y="1253"/>
                    </a:lnTo>
                    <a:lnTo>
                      <a:pt x="362" y="1288"/>
                    </a:lnTo>
                    <a:lnTo>
                      <a:pt x="415" y="1315"/>
                    </a:lnTo>
                    <a:lnTo>
                      <a:pt x="485" y="1332"/>
                    </a:lnTo>
                    <a:lnTo>
                      <a:pt x="547" y="1350"/>
                    </a:lnTo>
                    <a:lnTo>
                      <a:pt x="618" y="1368"/>
                    </a:lnTo>
                    <a:lnTo>
                      <a:pt x="688" y="1368"/>
                    </a:lnTo>
                    <a:lnTo>
                      <a:pt x="688" y="1368"/>
                    </a:lnTo>
                    <a:lnTo>
                      <a:pt x="759" y="1368"/>
                    </a:lnTo>
                    <a:lnTo>
                      <a:pt x="821" y="1350"/>
                    </a:lnTo>
                    <a:lnTo>
                      <a:pt x="891" y="1332"/>
                    </a:lnTo>
                    <a:lnTo>
                      <a:pt x="953" y="1315"/>
                    </a:lnTo>
                    <a:lnTo>
                      <a:pt x="1015" y="1288"/>
                    </a:lnTo>
                    <a:lnTo>
                      <a:pt x="1068" y="1253"/>
                    </a:lnTo>
                    <a:lnTo>
                      <a:pt x="1121" y="1209"/>
                    </a:lnTo>
                    <a:lnTo>
                      <a:pt x="1174" y="1165"/>
                    </a:lnTo>
                    <a:lnTo>
                      <a:pt x="1218" y="1121"/>
                    </a:lnTo>
                    <a:lnTo>
                      <a:pt x="1253" y="1068"/>
                    </a:lnTo>
                    <a:lnTo>
                      <a:pt x="1288" y="1006"/>
                    </a:lnTo>
                    <a:lnTo>
                      <a:pt x="1315" y="953"/>
                    </a:lnTo>
                    <a:lnTo>
                      <a:pt x="1341" y="882"/>
                    </a:lnTo>
                    <a:lnTo>
                      <a:pt x="1359" y="821"/>
                    </a:lnTo>
                    <a:lnTo>
                      <a:pt x="1368" y="750"/>
                    </a:lnTo>
                    <a:lnTo>
                      <a:pt x="1368" y="680"/>
                    </a:lnTo>
                    <a:lnTo>
                      <a:pt x="1368" y="680"/>
                    </a:lnTo>
                    <a:lnTo>
                      <a:pt x="1368" y="609"/>
                    </a:lnTo>
                    <a:lnTo>
                      <a:pt x="1359" y="547"/>
                    </a:lnTo>
                    <a:lnTo>
                      <a:pt x="1341" y="477"/>
                    </a:lnTo>
                    <a:lnTo>
                      <a:pt x="1315" y="415"/>
                    </a:lnTo>
                    <a:lnTo>
                      <a:pt x="1288" y="353"/>
                    </a:lnTo>
                    <a:lnTo>
                      <a:pt x="1253" y="300"/>
                    </a:lnTo>
                    <a:lnTo>
                      <a:pt x="1218" y="247"/>
                    </a:lnTo>
                    <a:lnTo>
                      <a:pt x="1174" y="194"/>
                    </a:lnTo>
                    <a:lnTo>
                      <a:pt x="1121" y="150"/>
                    </a:lnTo>
                    <a:lnTo>
                      <a:pt x="1068" y="115"/>
                    </a:lnTo>
                    <a:lnTo>
                      <a:pt x="1015" y="80"/>
                    </a:lnTo>
                    <a:lnTo>
                      <a:pt x="953" y="53"/>
                    </a:lnTo>
                    <a:lnTo>
                      <a:pt x="891" y="27"/>
                    </a:lnTo>
                    <a:lnTo>
                      <a:pt x="821" y="9"/>
                    </a:lnTo>
                    <a:lnTo>
                      <a:pt x="759" y="0"/>
                    </a:lnTo>
                    <a:lnTo>
                      <a:pt x="688" y="0"/>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sp>
            <p:nvSpPr>
              <p:cNvPr id="270" name="Freeform 23">
                <a:extLst>
                  <a:ext uri="{FF2B5EF4-FFF2-40B4-BE49-F238E27FC236}">
                    <a16:creationId xmlns:a16="http://schemas.microsoft.com/office/drawing/2014/main" id="{658DBE67-0EEB-4561-B232-616916BC25F1}"/>
                  </a:ext>
                </a:extLst>
              </p:cNvPr>
              <p:cNvSpPr>
                <a:spLocks noChangeArrowheads="1"/>
              </p:cNvSpPr>
              <p:nvPr/>
            </p:nvSpPr>
            <p:spPr bwMode="auto">
              <a:xfrm>
                <a:off x="11925072" y="419725"/>
                <a:ext cx="83603" cy="10066"/>
              </a:xfrm>
              <a:custGeom>
                <a:avLst/>
                <a:gdLst>
                  <a:gd name="T0" fmla="*/ 0 w 7545"/>
                  <a:gd name="T1" fmla="*/ 908 h 909"/>
                  <a:gd name="T2" fmla="*/ 7544 w 7545"/>
                  <a:gd name="T3" fmla="*/ 908 h 909"/>
                  <a:gd name="T4" fmla="*/ 7544 w 7545"/>
                  <a:gd name="T5" fmla="*/ 0 h 909"/>
                  <a:gd name="T6" fmla="*/ 0 w 7545"/>
                  <a:gd name="T7" fmla="*/ 0 h 909"/>
                  <a:gd name="T8" fmla="*/ 0 w 7545"/>
                  <a:gd name="T9" fmla="*/ 908 h 909"/>
                </a:gdLst>
                <a:ahLst/>
                <a:cxnLst>
                  <a:cxn ang="0">
                    <a:pos x="T0" y="T1"/>
                  </a:cxn>
                  <a:cxn ang="0">
                    <a:pos x="T2" y="T3"/>
                  </a:cxn>
                  <a:cxn ang="0">
                    <a:pos x="T4" y="T5"/>
                  </a:cxn>
                  <a:cxn ang="0">
                    <a:pos x="T6" y="T7"/>
                  </a:cxn>
                  <a:cxn ang="0">
                    <a:pos x="T8" y="T9"/>
                  </a:cxn>
                </a:cxnLst>
                <a:rect l="0" t="0" r="r" b="b"/>
                <a:pathLst>
                  <a:path w="7545" h="909">
                    <a:moveTo>
                      <a:pt x="0" y="908"/>
                    </a:moveTo>
                    <a:lnTo>
                      <a:pt x="7544" y="908"/>
                    </a:lnTo>
                    <a:lnTo>
                      <a:pt x="7544" y="0"/>
                    </a:lnTo>
                    <a:lnTo>
                      <a:pt x="0" y="0"/>
                    </a:lnTo>
                    <a:lnTo>
                      <a:pt x="0" y="90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p:txBody>
          </p:sp>
        </p:grpSp>
        <p:sp>
          <p:nvSpPr>
            <p:cNvPr id="259" name="Rectangle 258">
              <a:extLst>
                <a:ext uri="{FF2B5EF4-FFF2-40B4-BE49-F238E27FC236}">
                  <a16:creationId xmlns:a16="http://schemas.microsoft.com/office/drawing/2014/main" id="{1300881D-8BBD-4C41-BBEB-47DF0A847192}"/>
                </a:ext>
              </a:extLst>
            </p:cNvPr>
            <p:cNvSpPr/>
            <p:nvPr/>
          </p:nvSpPr>
          <p:spPr bwMode="auto">
            <a:xfrm rot="16200000">
              <a:off x="11494999" y="754162"/>
              <a:ext cx="990389" cy="2769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lvl="0" defTabSz="932293" fontAlgn="base">
                <a:lnSpc>
                  <a:spcPct val="90000"/>
                </a:lnSpc>
                <a:spcBef>
                  <a:spcPct val="0"/>
                </a:spcBef>
                <a:spcAft>
                  <a:spcPct val="0"/>
                </a:spcAft>
                <a:defRPr/>
              </a:pPr>
              <a:r>
                <a:rPr lang="en-US" sz="800">
                  <a:solidFill>
                    <a:srgbClr val="009EFF"/>
                  </a:solidFill>
                  <a:latin typeface="Segoe UI Semibold" panose="020B0702040204020203" pitchFamily="34" charset="0"/>
                  <a:ea typeface="Segoe UI" pitchFamily="34" charset="0"/>
                  <a:cs typeface="Segoe UI Semibold" panose="020B0702040204020203" pitchFamily="34" charset="0"/>
                </a:rPr>
                <a:t>Azure Stack + Hybrid</a:t>
              </a:r>
              <a:endParaRPr lang="en-US" sz="800" dirty="0">
                <a:solidFill>
                  <a:srgbClr val="009EFF"/>
                </a:solidFill>
                <a:latin typeface="Segoe UI Semibold" panose="020B0702040204020203" pitchFamily="34" charset="0"/>
                <a:ea typeface="Segoe UI" pitchFamily="34" charset="0"/>
                <a:cs typeface="Segoe UI Semibold" panose="020B0702040204020203" pitchFamily="34" charset="0"/>
              </a:endParaRPr>
            </a:p>
          </p:txBody>
        </p:sp>
        <p:cxnSp>
          <p:nvCxnSpPr>
            <p:cNvPr id="260" name="Straight Connector 259">
              <a:extLst>
                <a:ext uri="{FF2B5EF4-FFF2-40B4-BE49-F238E27FC236}">
                  <a16:creationId xmlns:a16="http://schemas.microsoft.com/office/drawing/2014/main" id="{B5F4E21B-E9CD-4791-9EA9-97A123629660}"/>
                </a:ext>
              </a:extLst>
            </p:cNvPr>
            <p:cNvCxnSpPr>
              <a:cxnSpLocks/>
            </p:cNvCxnSpPr>
            <p:nvPr/>
          </p:nvCxnSpPr>
          <p:spPr>
            <a:xfrm>
              <a:off x="10229850" y="0"/>
              <a:ext cx="0" cy="146050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1" name="Straight Connector 260">
              <a:extLst>
                <a:ext uri="{FF2B5EF4-FFF2-40B4-BE49-F238E27FC236}">
                  <a16:creationId xmlns:a16="http://schemas.microsoft.com/office/drawing/2014/main" id="{8145ACF5-64B3-449A-9D40-117CFFE58C55}"/>
                </a:ext>
              </a:extLst>
            </p:cNvPr>
            <p:cNvCxnSpPr>
              <a:cxnSpLocks/>
            </p:cNvCxnSpPr>
            <p:nvPr/>
          </p:nvCxnSpPr>
          <p:spPr>
            <a:xfrm>
              <a:off x="10229502" y="356659"/>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2" name="Straight Connector 261">
              <a:extLst>
                <a:ext uri="{FF2B5EF4-FFF2-40B4-BE49-F238E27FC236}">
                  <a16:creationId xmlns:a16="http://schemas.microsoft.com/office/drawing/2014/main" id="{8C83DA53-74B2-444D-B374-A7926B9E61DE}"/>
                </a:ext>
              </a:extLst>
            </p:cNvPr>
            <p:cNvCxnSpPr>
              <a:cxnSpLocks/>
            </p:cNvCxnSpPr>
            <p:nvPr/>
          </p:nvCxnSpPr>
          <p:spPr>
            <a:xfrm>
              <a:off x="10229502" y="1105412"/>
              <a:ext cx="1559827"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3" name="Straight Connector 262">
              <a:extLst>
                <a:ext uri="{FF2B5EF4-FFF2-40B4-BE49-F238E27FC236}">
                  <a16:creationId xmlns:a16="http://schemas.microsoft.com/office/drawing/2014/main" id="{B10ED1BF-ED52-4924-BFF9-320FD1D54A17}"/>
                </a:ext>
              </a:extLst>
            </p:cNvPr>
            <p:cNvCxnSpPr>
              <a:cxnSpLocks/>
            </p:cNvCxnSpPr>
            <p:nvPr/>
          </p:nvCxnSpPr>
          <p:spPr>
            <a:xfrm>
              <a:off x="11790020" y="103"/>
              <a:ext cx="0" cy="1457222"/>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64" name="Straight Connector 263">
              <a:extLst>
                <a:ext uri="{FF2B5EF4-FFF2-40B4-BE49-F238E27FC236}">
                  <a16:creationId xmlns:a16="http://schemas.microsoft.com/office/drawing/2014/main" id="{4EEB1964-B2CF-4192-8033-0AD991832E7A}"/>
                </a:ext>
              </a:extLst>
            </p:cNvPr>
            <p:cNvCxnSpPr>
              <a:cxnSpLocks/>
            </p:cNvCxnSpPr>
            <p:nvPr/>
          </p:nvCxnSpPr>
          <p:spPr>
            <a:xfrm>
              <a:off x="10591068" y="103"/>
              <a:ext cx="0" cy="1460397"/>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265" name="Group 264">
              <a:extLst>
                <a:ext uri="{FF2B5EF4-FFF2-40B4-BE49-F238E27FC236}">
                  <a16:creationId xmlns:a16="http://schemas.microsoft.com/office/drawing/2014/main" id="{8217A3E4-69B7-4BF8-9F2F-0D5ED8C92728}"/>
                </a:ext>
              </a:extLst>
            </p:cNvPr>
            <p:cNvGrpSpPr/>
            <p:nvPr/>
          </p:nvGrpSpPr>
          <p:grpSpPr>
            <a:xfrm>
              <a:off x="10289040" y="60787"/>
              <a:ext cx="249576" cy="249576"/>
              <a:chOff x="3521877" y="511997"/>
              <a:chExt cx="640398" cy="640398"/>
            </a:xfrm>
          </p:grpSpPr>
          <p:sp>
            <p:nvSpPr>
              <p:cNvPr id="266" name="Freeform 33">
                <a:extLst>
                  <a:ext uri="{FF2B5EF4-FFF2-40B4-BE49-F238E27FC236}">
                    <a16:creationId xmlns:a16="http://schemas.microsoft.com/office/drawing/2014/main" id="{3878CB3B-4B24-4212-A78B-525B1E5E5855}"/>
                  </a:ext>
                </a:extLst>
              </p:cNvPr>
              <p:cNvSpPr>
                <a:spLocks noChangeArrowheads="1"/>
              </p:cNvSpPr>
              <p:nvPr/>
            </p:nvSpPr>
            <p:spPr bwMode="auto">
              <a:xfrm>
                <a:off x="3612111" y="576198"/>
                <a:ext cx="460544" cy="448320"/>
              </a:xfrm>
              <a:custGeom>
                <a:avLst/>
                <a:gdLst>
                  <a:gd name="T0" fmla="*/ 8978 w 9802"/>
                  <a:gd name="T1" fmla="*/ 4962 h 9544"/>
                  <a:gd name="T2" fmla="*/ 8923 w 9802"/>
                  <a:gd name="T3" fmla="*/ 4315 h 9544"/>
                  <a:gd name="T4" fmla="*/ 7398 w 9802"/>
                  <a:gd name="T5" fmla="*/ 1654 h 9544"/>
                  <a:gd name="T6" fmla="*/ 6378 w 9802"/>
                  <a:gd name="T7" fmla="*/ 1021 h 9544"/>
                  <a:gd name="T8" fmla="*/ 3145 w 9802"/>
                  <a:gd name="T9" fmla="*/ 1156 h 9544"/>
                  <a:gd name="T10" fmla="*/ 1430 w 9802"/>
                  <a:gd name="T11" fmla="*/ 1245 h 9544"/>
                  <a:gd name="T12" fmla="*/ 2157 w 9802"/>
                  <a:gd name="T13" fmla="*/ 7984 h 9544"/>
                  <a:gd name="T14" fmla="*/ 3879 w 9802"/>
                  <a:gd name="T15" fmla="*/ 5513 h 9544"/>
                  <a:gd name="T16" fmla="*/ 3703 w 9802"/>
                  <a:gd name="T17" fmla="*/ 4989 h 9544"/>
                  <a:gd name="T18" fmla="*/ 3723 w 9802"/>
                  <a:gd name="T19" fmla="*/ 4390 h 9544"/>
                  <a:gd name="T20" fmla="*/ 4023 w 9802"/>
                  <a:gd name="T21" fmla="*/ 3893 h 9544"/>
                  <a:gd name="T22" fmla="*/ 4642 w 9802"/>
                  <a:gd name="T23" fmla="*/ 3492 h 9544"/>
                  <a:gd name="T24" fmla="*/ 4839 w 9802"/>
                  <a:gd name="T25" fmla="*/ 3505 h 9544"/>
                  <a:gd name="T26" fmla="*/ 4397 w 9802"/>
                  <a:gd name="T27" fmla="*/ 4342 h 9544"/>
                  <a:gd name="T28" fmla="*/ 4492 w 9802"/>
                  <a:gd name="T29" fmla="*/ 4833 h 9544"/>
                  <a:gd name="T30" fmla="*/ 4832 w 9802"/>
                  <a:gd name="T31" fmla="*/ 5132 h 9544"/>
                  <a:gd name="T32" fmla="*/ 5329 w 9802"/>
                  <a:gd name="T33" fmla="*/ 5159 h 9544"/>
                  <a:gd name="T34" fmla="*/ 5785 w 9802"/>
                  <a:gd name="T35" fmla="*/ 4894 h 9544"/>
                  <a:gd name="T36" fmla="*/ 6235 w 9802"/>
                  <a:gd name="T37" fmla="*/ 4499 h 9544"/>
                  <a:gd name="T38" fmla="*/ 6235 w 9802"/>
                  <a:gd name="T39" fmla="*/ 4996 h 9544"/>
                  <a:gd name="T40" fmla="*/ 6051 w 9802"/>
                  <a:gd name="T41" fmla="*/ 5439 h 9544"/>
                  <a:gd name="T42" fmla="*/ 5656 w 9802"/>
                  <a:gd name="T43" fmla="*/ 5847 h 9544"/>
                  <a:gd name="T44" fmla="*/ 5112 w 9802"/>
                  <a:gd name="T45" fmla="*/ 6037 h 9544"/>
                  <a:gd name="T46" fmla="*/ 3567 w 9802"/>
                  <a:gd name="T47" fmla="*/ 8032 h 9544"/>
                  <a:gd name="T48" fmla="*/ 6398 w 9802"/>
                  <a:gd name="T49" fmla="*/ 8515 h 9544"/>
                  <a:gd name="T50" fmla="*/ 7297 w 9802"/>
                  <a:gd name="T51" fmla="*/ 8066 h 9544"/>
                  <a:gd name="T52" fmla="*/ 9012 w 9802"/>
                  <a:gd name="T53" fmla="*/ 6235 h 9544"/>
                  <a:gd name="T54" fmla="*/ 6807 w 9802"/>
                  <a:gd name="T55" fmla="*/ 7719 h 9544"/>
                  <a:gd name="T56" fmla="*/ 5751 w 9802"/>
                  <a:gd name="T57" fmla="*/ 8978 h 9544"/>
                  <a:gd name="T58" fmla="*/ 5377 w 9802"/>
                  <a:gd name="T59" fmla="*/ 6459 h 9544"/>
                  <a:gd name="T60" fmla="*/ 5895 w 9802"/>
                  <a:gd name="T61" fmla="*/ 6249 h 9544"/>
                  <a:gd name="T62" fmla="*/ 6358 w 9802"/>
                  <a:gd name="T63" fmla="*/ 5861 h 9544"/>
                  <a:gd name="T64" fmla="*/ 6670 w 9802"/>
                  <a:gd name="T65" fmla="*/ 5282 h 9544"/>
                  <a:gd name="T66" fmla="*/ 6691 w 9802"/>
                  <a:gd name="T67" fmla="*/ 4349 h 9544"/>
                  <a:gd name="T68" fmla="*/ 6126 w 9802"/>
                  <a:gd name="T69" fmla="*/ 3314 h 9544"/>
                  <a:gd name="T70" fmla="*/ 5207 w 9802"/>
                  <a:gd name="T71" fmla="*/ 4696 h 9544"/>
                  <a:gd name="T72" fmla="*/ 4942 w 9802"/>
                  <a:gd name="T73" fmla="*/ 4595 h 9544"/>
                  <a:gd name="T74" fmla="*/ 4914 w 9802"/>
                  <a:gd name="T75" fmla="*/ 4342 h 9544"/>
                  <a:gd name="T76" fmla="*/ 5003 w 9802"/>
                  <a:gd name="T77" fmla="*/ 2954 h 9544"/>
                  <a:gd name="T78" fmla="*/ 4431 w 9802"/>
                  <a:gd name="T79" fmla="*/ 3015 h 9544"/>
                  <a:gd name="T80" fmla="*/ 3900 w 9802"/>
                  <a:gd name="T81" fmla="*/ 3294 h 9544"/>
                  <a:gd name="T82" fmla="*/ 3457 w 9802"/>
                  <a:gd name="T83" fmla="*/ 3777 h 9544"/>
                  <a:gd name="T84" fmla="*/ 3206 w 9802"/>
                  <a:gd name="T85" fmla="*/ 4336 h 9544"/>
                  <a:gd name="T86" fmla="*/ 3192 w 9802"/>
                  <a:gd name="T87" fmla="*/ 5051 h 9544"/>
                  <a:gd name="T88" fmla="*/ 1647 w 9802"/>
                  <a:gd name="T89" fmla="*/ 7610 h 9544"/>
                  <a:gd name="T90" fmla="*/ 1416 w 9802"/>
                  <a:gd name="T91" fmla="*/ 5282 h 9544"/>
                  <a:gd name="T92" fmla="*/ 1416 w 9802"/>
                  <a:gd name="T93" fmla="*/ 4349 h 9544"/>
                  <a:gd name="T94" fmla="*/ 2328 w 9802"/>
                  <a:gd name="T95" fmla="*/ 2409 h 9544"/>
                  <a:gd name="T96" fmla="*/ 2940 w 9802"/>
                  <a:gd name="T97" fmla="*/ 1906 h 9544"/>
                  <a:gd name="T98" fmla="*/ 5751 w 9802"/>
                  <a:gd name="T99" fmla="*/ 558 h 9544"/>
                  <a:gd name="T100" fmla="*/ 6657 w 9802"/>
                  <a:gd name="T101" fmla="*/ 1817 h 9544"/>
                  <a:gd name="T102" fmla="*/ 9012 w 9802"/>
                  <a:gd name="T103" fmla="*/ 3396 h 9544"/>
                  <a:gd name="T104" fmla="*/ 8358 w 9802"/>
                  <a:gd name="T105" fmla="*/ 4424 h 9544"/>
                  <a:gd name="T106" fmla="*/ 8392 w 9802"/>
                  <a:gd name="T107" fmla="*/ 5010 h 9544"/>
                  <a:gd name="T108" fmla="*/ 8236 w 9802"/>
                  <a:gd name="T109" fmla="*/ 5758 h 9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02" h="9544">
                    <a:moveTo>
                      <a:pt x="8896" y="5384"/>
                    </a:moveTo>
                    <a:lnTo>
                      <a:pt x="8896" y="5384"/>
                    </a:lnTo>
                    <a:lnTo>
                      <a:pt x="8923" y="5323"/>
                    </a:lnTo>
                    <a:lnTo>
                      <a:pt x="8944" y="5255"/>
                    </a:lnTo>
                    <a:lnTo>
                      <a:pt x="8957" y="5186"/>
                    </a:lnTo>
                    <a:lnTo>
                      <a:pt x="8971" y="5118"/>
                    </a:lnTo>
                    <a:lnTo>
                      <a:pt x="8978" y="4962"/>
                    </a:lnTo>
                    <a:lnTo>
                      <a:pt x="8978" y="4771"/>
                    </a:lnTo>
                    <a:lnTo>
                      <a:pt x="8978" y="4771"/>
                    </a:lnTo>
                    <a:lnTo>
                      <a:pt x="8978" y="4635"/>
                    </a:lnTo>
                    <a:lnTo>
                      <a:pt x="8971" y="4506"/>
                    </a:lnTo>
                    <a:lnTo>
                      <a:pt x="8957" y="4438"/>
                    </a:lnTo>
                    <a:lnTo>
                      <a:pt x="8944" y="4376"/>
                    </a:lnTo>
                    <a:lnTo>
                      <a:pt x="8923" y="4315"/>
                    </a:lnTo>
                    <a:lnTo>
                      <a:pt x="8896" y="4254"/>
                    </a:lnTo>
                    <a:lnTo>
                      <a:pt x="8855" y="4172"/>
                    </a:lnTo>
                    <a:lnTo>
                      <a:pt x="9801" y="3614"/>
                    </a:lnTo>
                    <a:lnTo>
                      <a:pt x="8372" y="1245"/>
                    </a:lnTo>
                    <a:lnTo>
                      <a:pt x="7446" y="1701"/>
                    </a:lnTo>
                    <a:lnTo>
                      <a:pt x="7398" y="1654"/>
                    </a:lnTo>
                    <a:lnTo>
                      <a:pt x="7398" y="1654"/>
                    </a:lnTo>
                    <a:lnTo>
                      <a:pt x="7290" y="1558"/>
                    </a:lnTo>
                    <a:lnTo>
                      <a:pt x="7174" y="1470"/>
                    </a:lnTo>
                    <a:lnTo>
                      <a:pt x="7051" y="1382"/>
                    </a:lnTo>
                    <a:lnTo>
                      <a:pt x="6922" y="1307"/>
                    </a:lnTo>
                    <a:lnTo>
                      <a:pt x="6786" y="1232"/>
                    </a:lnTo>
                    <a:lnTo>
                      <a:pt x="6650" y="1156"/>
                    </a:lnTo>
                    <a:lnTo>
                      <a:pt x="6378" y="1021"/>
                    </a:lnTo>
                    <a:lnTo>
                      <a:pt x="6323" y="994"/>
                    </a:lnTo>
                    <a:lnTo>
                      <a:pt x="6323" y="0"/>
                    </a:lnTo>
                    <a:lnTo>
                      <a:pt x="3478" y="0"/>
                    </a:lnTo>
                    <a:lnTo>
                      <a:pt x="3478" y="994"/>
                    </a:lnTo>
                    <a:lnTo>
                      <a:pt x="3423" y="1021"/>
                    </a:lnTo>
                    <a:lnTo>
                      <a:pt x="3423" y="1021"/>
                    </a:lnTo>
                    <a:lnTo>
                      <a:pt x="3145" y="1156"/>
                    </a:lnTo>
                    <a:lnTo>
                      <a:pt x="2866" y="1307"/>
                    </a:lnTo>
                    <a:lnTo>
                      <a:pt x="2723" y="1388"/>
                    </a:lnTo>
                    <a:lnTo>
                      <a:pt x="2579" y="1470"/>
                    </a:lnTo>
                    <a:lnTo>
                      <a:pt x="2444" y="1565"/>
                    </a:lnTo>
                    <a:lnTo>
                      <a:pt x="2301" y="1667"/>
                    </a:lnTo>
                    <a:lnTo>
                      <a:pt x="2253" y="1701"/>
                    </a:lnTo>
                    <a:lnTo>
                      <a:pt x="1430" y="1245"/>
                    </a:lnTo>
                    <a:lnTo>
                      <a:pt x="0" y="3621"/>
                    </a:lnTo>
                    <a:lnTo>
                      <a:pt x="823" y="4159"/>
                    </a:lnTo>
                    <a:lnTo>
                      <a:pt x="823" y="5473"/>
                    </a:lnTo>
                    <a:lnTo>
                      <a:pt x="0" y="6017"/>
                    </a:lnTo>
                    <a:lnTo>
                      <a:pt x="1430" y="8386"/>
                    </a:lnTo>
                    <a:lnTo>
                      <a:pt x="1606" y="8283"/>
                    </a:lnTo>
                    <a:lnTo>
                      <a:pt x="2157" y="7984"/>
                    </a:lnTo>
                    <a:lnTo>
                      <a:pt x="2157" y="7984"/>
                    </a:lnTo>
                    <a:lnTo>
                      <a:pt x="2484" y="7807"/>
                    </a:lnTo>
                    <a:lnTo>
                      <a:pt x="2484" y="7807"/>
                    </a:lnTo>
                    <a:lnTo>
                      <a:pt x="2654" y="7528"/>
                    </a:lnTo>
                    <a:lnTo>
                      <a:pt x="2654" y="7528"/>
                    </a:lnTo>
                    <a:lnTo>
                      <a:pt x="3879" y="5513"/>
                    </a:lnTo>
                    <a:lnTo>
                      <a:pt x="3879" y="5513"/>
                    </a:lnTo>
                    <a:lnTo>
                      <a:pt x="3852" y="5391"/>
                    </a:lnTo>
                    <a:lnTo>
                      <a:pt x="3852" y="5391"/>
                    </a:lnTo>
                    <a:lnTo>
                      <a:pt x="3811" y="5316"/>
                    </a:lnTo>
                    <a:lnTo>
                      <a:pt x="3771" y="5234"/>
                    </a:lnTo>
                    <a:lnTo>
                      <a:pt x="3744" y="5152"/>
                    </a:lnTo>
                    <a:lnTo>
                      <a:pt x="3723" y="5071"/>
                    </a:lnTo>
                    <a:lnTo>
                      <a:pt x="3703" y="4989"/>
                    </a:lnTo>
                    <a:lnTo>
                      <a:pt x="3689" y="4901"/>
                    </a:lnTo>
                    <a:lnTo>
                      <a:pt x="3683" y="4819"/>
                    </a:lnTo>
                    <a:lnTo>
                      <a:pt x="3676" y="4730"/>
                    </a:lnTo>
                    <a:lnTo>
                      <a:pt x="3683" y="4642"/>
                    </a:lnTo>
                    <a:lnTo>
                      <a:pt x="3689" y="4561"/>
                    </a:lnTo>
                    <a:lnTo>
                      <a:pt x="3703" y="4472"/>
                    </a:lnTo>
                    <a:lnTo>
                      <a:pt x="3723" y="4390"/>
                    </a:lnTo>
                    <a:lnTo>
                      <a:pt x="3751" y="4308"/>
                    </a:lnTo>
                    <a:lnTo>
                      <a:pt x="3778" y="4226"/>
                    </a:lnTo>
                    <a:lnTo>
                      <a:pt x="3811" y="4152"/>
                    </a:lnTo>
                    <a:lnTo>
                      <a:pt x="3852" y="4077"/>
                    </a:lnTo>
                    <a:lnTo>
                      <a:pt x="3852" y="4077"/>
                    </a:lnTo>
                    <a:lnTo>
                      <a:pt x="3934" y="3989"/>
                    </a:lnTo>
                    <a:lnTo>
                      <a:pt x="4023" y="3893"/>
                    </a:lnTo>
                    <a:lnTo>
                      <a:pt x="4111" y="3804"/>
                    </a:lnTo>
                    <a:lnTo>
                      <a:pt x="4207" y="3723"/>
                    </a:lnTo>
                    <a:lnTo>
                      <a:pt x="4308" y="3648"/>
                    </a:lnTo>
                    <a:lnTo>
                      <a:pt x="4410" y="3580"/>
                    </a:lnTo>
                    <a:lnTo>
                      <a:pt x="4526" y="3526"/>
                    </a:lnTo>
                    <a:lnTo>
                      <a:pt x="4581" y="3505"/>
                    </a:lnTo>
                    <a:lnTo>
                      <a:pt x="4642" y="3492"/>
                    </a:lnTo>
                    <a:lnTo>
                      <a:pt x="4642" y="3492"/>
                    </a:lnTo>
                    <a:lnTo>
                      <a:pt x="4663" y="3485"/>
                    </a:lnTo>
                    <a:lnTo>
                      <a:pt x="4690" y="3485"/>
                    </a:lnTo>
                    <a:lnTo>
                      <a:pt x="4737" y="3498"/>
                    </a:lnTo>
                    <a:lnTo>
                      <a:pt x="4792" y="3505"/>
                    </a:lnTo>
                    <a:lnTo>
                      <a:pt x="4819" y="3505"/>
                    </a:lnTo>
                    <a:lnTo>
                      <a:pt x="4839" y="3505"/>
                    </a:lnTo>
                    <a:lnTo>
                      <a:pt x="4839" y="3505"/>
                    </a:lnTo>
                    <a:lnTo>
                      <a:pt x="4513" y="4050"/>
                    </a:lnTo>
                    <a:lnTo>
                      <a:pt x="4513" y="4050"/>
                    </a:lnTo>
                    <a:lnTo>
                      <a:pt x="4472" y="4118"/>
                    </a:lnTo>
                    <a:lnTo>
                      <a:pt x="4438" y="4193"/>
                    </a:lnTo>
                    <a:lnTo>
                      <a:pt x="4417" y="4267"/>
                    </a:lnTo>
                    <a:lnTo>
                      <a:pt x="4397" y="4342"/>
                    </a:lnTo>
                    <a:lnTo>
                      <a:pt x="4390" y="4417"/>
                    </a:lnTo>
                    <a:lnTo>
                      <a:pt x="4390" y="4486"/>
                    </a:lnTo>
                    <a:lnTo>
                      <a:pt x="4397" y="4561"/>
                    </a:lnTo>
                    <a:lnTo>
                      <a:pt x="4410" y="4628"/>
                    </a:lnTo>
                    <a:lnTo>
                      <a:pt x="4431" y="4696"/>
                    </a:lnTo>
                    <a:lnTo>
                      <a:pt x="4458" y="4764"/>
                    </a:lnTo>
                    <a:lnTo>
                      <a:pt x="4492" y="4833"/>
                    </a:lnTo>
                    <a:lnTo>
                      <a:pt x="4533" y="4887"/>
                    </a:lnTo>
                    <a:lnTo>
                      <a:pt x="4581" y="4949"/>
                    </a:lnTo>
                    <a:lnTo>
                      <a:pt x="4642" y="5003"/>
                    </a:lnTo>
                    <a:lnTo>
                      <a:pt x="4703" y="5051"/>
                    </a:lnTo>
                    <a:lnTo>
                      <a:pt x="4771" y="5098"/>
                    </a:lnTo>
                    <a:lnTo>
                      <a:pt x="4771" y="5098"/>
                    </a:lnTo>
                    <a:lnTo>
                      <a:pt x="4832" y="5132"/>
                    </a:lnTo>
                    <a:lnTo>
                      <a:pt x="4901" y="5152"/>
                    </a:lnTo>
                    <a:lnTo>
                      <a:pt x="4969" y="5173"/>
                    </a:lnTo>
                    <a:lnTo>
                      <a:pt x="5037" y="5179"/>
                    </a:lnTo>
                    <a:lnTo>
                      <a:pt x="5105" y="5186"/>
                    </a:lnTo>
                    <a:lnTo>
                      <a:pt x="5179" y="5179"/>
                    </a:lnTo>
                    <a:lnTo>
                      <a:pt x="5254" y="5173"/>
                    </a:lnTo>
                    <a:lnTo>
                      <a:pt x="5329" y="5159"/>
                    </a:lnTo>
                    <a:lnTo>
                      <a:pt x="5398" y="5132"/>
                    </a:lnTo>
                    <a:lnTo>
                      <a:pt x="5473" y="5111"/>
                    </a:lnTo>
                    <a:lnTo>
                      <a:pt x="5541" y="5078"/>
                    </a:lnTo>
                    <a:lnTo>
                      <a:pt x="5608" y="5037"/>
                    </a:lnTo>
                    <a:lnTo>
                      <a:pt x="5670" y="4996"/>
                    </a:lnTo>
                    <a:lnTo>
                      <a:pt x="5731" y="4949"/>
                    </a:lnTo>
                    <a:lnTo>
                      <a:pt x="5785" y="4894"/>
                    </a:lnTo>
                    <a:lnTo>
                      <a:pt x="5833" y="4833"/>
                    </a:lnTo>
                    <a:lnTo>
                      <a:pt x="5833" y="4833"/>
                    </a:lnTo>
                    <a:lnTo>
                      <a:pt x="6167" y="4295"/>
                    </a:lnTo>
                    <a:lnTo>
                      <a:pt x="6167" y="4295"/>
                    </a:lnTo>
                    <a:lnTo>
                      <a:pt x="6194" y="4356"/>
                    </a:lnTo>
                    <a:lnTo>
                      <a:pt x="6214" y="4424"/>
                    </a:lnTo>
                    <a:lnTo>
                      <a:pt x="6235" y="4499"/>
                    </a:lnTo>
                    <a:lnTo>
                      <a:pt x="6248" y="4567"/>
                    </a:lnTo>
                    <a:lnTo>
                      <a:pt x="6255" y="4635"/>
                    </a:lnTo>
                    <a:lnTo>
                      <a:pt x="6262" y="4710"/>
                    </a:lnTo>
                    <a:lnTo>
                      <a:pt x="6262" y="4778"/>
                    </a:lnTo>
                    <a:lnTo>
                      <a:pt x="6255" y="4853"/>
                    </a:lnTo>
                    <a:lnTo>
                      <a:pt x="6248" y="4921"/>
                    </a:lnTo>
                    <a:lnTo>
                      <a:pt x="6235" y="4996"/>
                    </a:lnTo>
                    <a:lnTo>
                      <a:pt x="6214" y="5071"/>
                    </a:lnTo>
                    <a:lnTo>
                      <a:pt x="6194" y="5145"/>
                    </a:lnTo>
                    <a:lnTo>
                      <a:pt x="6167" y="5214"/>
                    </a:lnTo>
                    <a:lnTo>
                      <a:pt x="6132" y="5289"/>
                    </a:lnTo>
                    <a:lnTo>
                      <a:pt x="6091" y="5364"/>
                    </a:lnTo>
                    <a:lnTo>
                      <a:pt x="6051" y="5439"/>
                    </a:lnTo>
                    <a:lnTo>
                      <a:pt x="6051" y="5439"/>
                    </a:lnTo>
                    <a:lnTo>
                      <a:pt x="6003" y="5507"/>
                    </a:lnTo>
                    <a:lnTo>
                      <a:pt x="5956" y="5574"/>
                    </a:lnTo>
                    <a:lnTo>
                      <a:pt x="5901" y="5636"/>
                    </a:lnTo>
                    <a:lnTo>
                      <a:pt x="5847" y="5697"/>
                    </a:lnTo>
                    <a:lnTo>
                      <a:pt x="5785" y="5752"/>
                    </a:lnTo>
                    <a:lnTo>
                      <a:pt x="5717" y="5799"/>
                    </a:lnTo>
                    <a:lnTo>
                      <a:pt x="5656" y="5847"/>
                    </a:lnTo>
                    <a:lnTo>
                      <a:pt x="5581" y="5888"/>
                    </a:lnTo>
                    <a:lnTo>
                      <a:pt x="5514" y="5929"/>
                    </a:lnTo>
                    <a:lnTo>
                      <a:pt x="5439" y="5956"/>
                    </a:lnTo>
                    <a:lnTo>
                      <a:pt x="5357" y="5983"/>
                    </a:lnTo>
                    <a:lnTo>
                      <a:pt x="5282" y="6003"/>
                    </a:lnTo>
                    <a:lnTo>
                      <a:pt x="5200" y="6023"/>
                    </a:lnTo>
                    <a:lnTo>
                      <a:pt x="5112" y="6037"/>
                    </a:lnTo>
                    <a:lnTo>
                      <a:pt x="5030" y="6037"/>
                    </a:lnTo>
                    <a:lnTo>
                      <a:pt x="4942" y="6037"/>
                    </a:lnTo>
                    <a:lnTo>
                      <a:pt x="4942" y="6037"/>
                    </a:lnTo>
                    <a:lnTo>
                      <a:pt x="4798" y="6010"/>
                    </a:lnTo>
                    <a:lnTo>
                      <a:pt x="4798" y="6010"/>
                    </a:lnTo>
                    <a:lnTo>
                      <a:pt x="3567" y="8032"/>
                    </a:lnTo>
                    <a:lnTo>
                      <a:pt x="3567" y="8032"/>
                    </a:lnTo>
                    <a:lnTo>
                      <a:pt x="3492" y="8162"/>
                    </a:lnTo>
                    <a:lnTo>
                      <a:pt x="3492" y="9114"/>
                    </a:lnTo>
                    <a:lnTo>
                      <a:pt x="3492" y="9543"/>
                    </a:lnTo>
                    <a:lnTo>
                      <a:pt x="6323" y="9543"/>
                    </a:lnTo>
                    <a:lnTo>
                      <a:pt x="6323" y="8529"/>
                    </a:lnTo>
                    <a:lnTo>
                      <a:pt x="6398" y="8515"/>
                    </a:lnTo>
                    <a:lnTo>
                      <a:pt x="6398" y="8515"/>
                    </a:lnTo>
                    <a:lnTo>
                      <a:pt x="6541" y="8475"/>
                    </a:lnTo>
                    <a:lnTo>
                      <a:pt x="6684" y="8427"/>
                    </a:lnTo>
                    <a:lnTo>
                      <a:pt x="6820" y="8365"/>
                    </a:lnTo>
                    <a:lnTo>
                      <a:pt x="6949" y="8304"/>
                    </a:lnTo>
                    <a:lnTo>
                      <a:pt x="7072" y="8229"/>
                    </a:lnTo>
                    <a:lnTo>
                      <a:pt x="7188" y="8155"/>
                    </a:lnTo>
                    <a:lnTo>
                      <a:pt x="7297" y="8066"/>
                    </a:lnTo>
                    <a:lnTo>
                      <a:pt x="7398" y="7977"/>
                    </a:lnTo>
                    <a:lnTo>
                      <a:pt x="7446" y="7930"/>
                    </a:lnTo>
                    <a:lnTo>
                      <a:pt x="8372" y="8393"/>
                    </a:lnTo>
                    <a:lnTo>
                      <a:pt x="9801" y="6017"/>
                    </a:lnTo>
                    <a:lnTo>
                      <a:pt x="8855" y="5459"/>
                    </a:lnTo>
                    <a:lnTo>
                      <a:pt x="8896" y="5384"/>
                    </a:lnTo>
                    <a:close/>
                    <a:moveTo>
                      <a:pt x="9012" y="6235"/>
                    </a:moveTo>
                    <a:lnTo>
                      <a:pt x="8161" y="7603"/>
                    </a:lnTo>
                    <a:lnTo>
                      <a:pt x="7385" y="7222"/>
                    </a:lnTo>
                    <a:lnTo>
                      <a:pt x="7242" y="7364"/>
                    </a:lnTo>
                    <a:lnTo>
                      <a:pt x="7242" y="7364"/>
                    </a:lnTo>
                    <a:lnTo>
                      <a:pt x="7099" y="7494"/>
                    </a:lnTo>
                    <a:lnTo>
                      <a:pt x="6956" y="7610"/>
                    </a:lnTo>
                    <a:lnTo>
                      <a:pt x="6807" y="7719"/>
                    </a:lnTo>
                    <a:lnTo>
                      <a:pt x="6657" y="7814"/>
                    </a:lnTo>
                    <a:lnTo>
                      <a:pt x="6493" y="7902"/>
                    </a:lnTo>
                    <a:lnTo>
                      <a:pt x="6330" y="7984"/>
                    </a:lnTo>
                    <a:lnTo>
                      <a:pt x="6160" y="8059"/>
                    </a:lnTo>
                    <a:lnTo>
                      <a:pt x="5976" y="8134"/>
                    </a:lnTo>
                    <a:lnTo>
                      <a:pt x="5751" y="8202"/>
                    </a:lnTo>
                    <a:lnTo>
                      <a:pt x="5751" y="8978"/>
                    </a:lnTo>
                    <a:lnTo>
                      <a:pt x="4050" y="8978"/>
                    </a:lnTo>
                    <a:lnTo>
                      <a:pt x="4050" y="8202"/>
                    </a:lnTo>
                    <a:lnTo>
                      <a:pt x="4043" y="8202"/>
                    </a:lnTo>
                    <a:lnTo>
                      <a:pt x="4043" y="8202"/>
                    </a:lnTo>
                    <a:lnTo>
                      <a:pt x="5064" y="6534"/>
                    </a:lnTo>
                    <a:lnTo>
                      <a:pt x="5064" y="6534"/>
                    </a:lnTo>
                    <a:lnTo>
                      <a:pt x="5377" y="6459"/>
                    </a:lnTo>
                    <a:lnTo>
                      <a:pt x="5377" y="6459"/>
                    </a:lnTo>
                    <a:lnTo>
                      <a:pt x="5473" y="6432"/>
                    </a:lnTo>
                    <a:lnTo>
                      <a:pt x="5561" y="6405"/>
                    </a:lnTo>
                    <a:lnTo>
                      <a:pt x="5649" y="6371"/>
                    </a:lnTo>
                    <a:lnTo>
                      <a:pt x="5731" y="6330"/>
                    </a:lnTo>
                    <a:lnTo>
                      <a:pt x="5813" y="6296"/>
                    </a:lnTo>
                    <a:lnTo>
                      <a:pt x="5895" y="6249"/>
                    </a:lnTo>
                    <a:lnTo>
                      <a:pt x="5970" y="6201"/>
                    </a:lnTo>
                    <a:lnTo>
                      <a:pt x="6037" y="6153"/>
                    </a:lnTo>
                    <a:lnTo>
                      <a:pt x="6112" y="6099"/>
                    </a:lnTo>
                    <a:lnTo>
                      <a:pt x="6173" y="6044"/>
                    </a:lnTo>
                    <a:lnTo>
                      <a:pt x="6242" y="5983"/>
                    </a:lnTo>
                    <a:lnTo>
                      <a:pt x="6296" y="5922"/>
                    </a:lnTo>
                    <a:lnTo>
                      <a:pt x="6358" y="5861"/>
                    </a:lnTo>
                    <a:lnTo>
                      <a:pt x="6412" y="5793"/>
                    </a:lnTo>
                    <a:lnTo>
                      <a:pt x="6459" y="5724"/>
                    </a:lnTo>
                    <a:lnTo>
                      <a:pt x="6507" y="5649"/>
                    </a:lnTo>
                    <a:lnTo>
                      <a:pt x="6507" y="5649"/>
                    </a:lnTo>
                    <a:lnTo>
                      <a:pt x="6568" y="5534"/>
                    </a:lnTo>
                    <a:lnTo>
                      <a:pt x="6623" y="5411"/>
                    </a:lnTo>
                    <a:lnTo>
                      <a:pt x="6670" y="5282"/>
                    </a:lnTo>
                    <a:lnTo>
                      <a:pt x="6704" y="5152"/>
                    </a:lnTo>
                    <a:lnTo>
                      <a:pt x="6725" y="5024"/>
                    </a:lnTo>
                    <a:lnTo>
                      <a:pt x="6739" y="4887"/>
                    </a:lnTo>
                    <a:lnTo>
                      <a:pt x="6745" y="4751"/>
                    </a:lnTo>
                    <a:lnTo>
                      <a:pt x="6739" y="4615"/>
                    </a:lnTo>
                    <a:lnTo>
                      <a:pt x="6718" y="4479"/>
                    </a:lnTo>
                    <a:lnTo>
                      <a:pt x="6691" y="4349"/>
                    </a:lnTo>
                    <a:lnTo>
                      <a:pt x="6657" y="4213"/>
                    </a:lnTo>
                    <a:lnTo>
                      <a:pt x="6609" y="4084"/>
                    </a:lnTo>
                    <a:lnTo>
                      <a:pt x="6554" y="3954"/>
                    </a:lnTo>
                    <a:lnTo>
                      <a:pt x="6486" y="3832"/>
                    </a:lnTo>
                    <a:lnTo>
                      <a:pt x="6412" y="3710"/>
                    </a:lnTo>
                    <a:lnTo>
                      <a:pt x="6323" y="3594"/>
                    </a:lnTo>
                    <a:lnTo>
                      <a:pt x="6126" y="3314"/>
                    </a:lnTo>
                    <a:lnTo>
                      <a:pt x="6126" y="3314"/>
                    </a:lnTo>
                    <a:lnTo>
                      <a:pt x="5370" y="4554"/>
                    </a:lnTo>
                    <a:lnTo>
                      <a:pt x="5370" y="4554"/>
                    </a:lnTo>
                    <a:lnTo>
                      <a:pt x="5329" y="4608"/>
                    </a:lnTo>
                    <a:lnTo>
                      <a:pt x="5295" y="4649"/>
                    </a:lnTo>
                    <a:lnTo>
                      <a:pt x="5248" y="4676"/>
                    </a:lnTo>
                    <a:lnTo>
                      <a:pt x="5207" y="4696"/>
                    </a:lnTo>
                    <a:lnTo>
                      <a:pt x="5159" y="4703"/>
                    </a:lnTo>
                    <a:lnTo>
                      <a:pt x="5105" y="4696"/>
                    </a:lnTo>
                    <a:lnTo>
                      <a:pt x="5051" y="4676"/>
                    </a:lnTo>
                    <a:lnTo>
                      <a:pt x="4996" y="4649"/>
                    </a:lnTo>
                    <a:lnTo>
                      <a:pt x="4996" y="4649"/>
                    </a:lnTo>
                    <a:lnTo>
                      <a:pt x="4969" y="4628"/>
                    </a:lnTo>
                    <a:lnTo>
                      <a:pt x="4942" y="4595"/>
                    </a:lnTo>
                    <a:lnTo>
                      <a:pt x="4921" y="4554"/>
                    </a:lnTo>
                    <a:lnTo>
                      <a:pt x="4907" y="4506"/>
                    </a:lnTo>
                    <a:lnTo>
                      <a:pt x="4901" y="4458"/>
                    </a:lnTo>
                    <a:lnTo>
                      <a:pt x="4901" y="4417"/>
                    </a:lnTo>
                    <a:lnTo>
                      <a:pt x="4901" y="4376"/>
                    </a:lnTo>
                    <a:lnTo>
                      <a:pt x="4914" y="4342"/>
                    </a:lnTo>
                    <a:lnTo>
                      <a:pt x="4914" y="4342"/>
                    </a:lnTo>
                    <a:lnTo>
                      <a:pt x="5670" y="3104"/>
                    </a:lnTo>
                    <a:lnTo>
                      <a:pt x="5670" y="3104"/>
                    </a:lnTo>
                    <a:lnTo>
                      <a:pt x="5316" y="2995"/>
                    </a:lnTo>
                    <a:lnTo>
                      <a:pt x="5316" y="2995"/>
                    </a:lnTo>
                    <a:lnTo>
                      <a:pt x="5207" y="2974"/>
                    </a:lnTo>
                    <a:lnTo>
                      <a:pt x="5105" y="2960"/>
                    </a:lnTo>
                    <a:lnTo>
                      <a:pt x="5003" y="2954"/>
                    </a:lnTo>
                    <a:lnTo>
                      <a:pt x="4901" y="2947"/>
                    </a:lnTo>
                    <a:lnTo>
                      <a:pt x="4805" y="2954"/>
                    </a:lnTo>
                    <a:lnTo>
                      <a:pt x="4703" y="2960"/>
                    </a:lnTo>
                    <a:lnTo>
                      <a:pt x="4608" y="2974"/>
                    </a:lnTo>
                    <a:lnTo>
                      <a:pt x="4513" y="2995"/>
                    </a:lnTo>
                    <a:lnTo>
                      <a:pt x="4513" y="2995"/>
                    </a:lnTo>
                    <a:lnTo>
                      <a:pt x="4431" y="3015"/>
                    </a:lnTo>
                    <a:lnTo>
                      <a:pt x="4356" y="3042"/>
                    </a:lnTo>
                    <a:lnTo>
                      <a:pt x="4274" y="3076"/>
                    </a:lnTo>
                    <a:lnTo>
                      <a:pt x="4200" y="3110"/>
                    </a:lnTo>
                    <a:lnTo>
                      <a:pt x="4118" y="3151"/>
                    </a:lnTo>
                    <a:lnTo>
                      <a:pt x="4043" y="3199"/>
                    </a:lnTo>
                    <a:lnTo>
                      <a:pt x="3975" y="3247"/>
                    </a:lnTo>
                    <a:lnTo>
                      <a:pt x="3900" y="3294"/>
                    </a:lnTo>
                    <a:lnTo>
                      <a:pt x="3832" y="3355"/>
                    </a:lnTo>
                    <a:lnTo>
                      <a:pt x="3764" y="3417"/>
                    </a:lnTo>
                    <a:lnTo>
                      <a:pt x="3696" y="3478"/>
                    </a:lnTo>
                    <a:lnTo>
                      <a:pt x="3635" y="3546"/>
                    </a:lnTo>
                    <a:lnTo>
                      <a:pt x="3573" y="3621"/>
                    </a:lnTo>
                    <a:lnTo>
                      <a:pt x="3512" y="3696"/>
                    </a:lnTo>
                    <a:lnTo>
                      <a:pt x="3457" y="3777"/>
                    </a:lnTo>
                    <a:lnTo>
                      <a:pt x="3403" y="3866"/>
                    </a:lnTo>
                    <a:lnTo>
                      <a:pt x="3403" y="3866"/>
                    </a:lnTo>
                    <a:lnTo>
                      <a:pt x="3355" y="3954"/>
                    </a:lnTo>
                    <a:lnTo>
                      <a:pt x="3308" y="4043"/>
                    </a:lnTo>
                    <a:lnTo>
                      <a:pt x="3267" y="4139"/>
                    </a:lnTo>
                    <a:lnTo>
                      <a:pt x="3233" y="4233"/>
                    </a:lnTo>
                    <a:lnTo>
                      <a:pt x="3206" y="4336"/>
                    </a:lnTo>
                    <a:lnTo>
                      <a:pt x="3186" y="4431"/>
                    </a:lnTo>
                    <a:lnTo>
                      <a:pt x="3172" y="4533"/>
                    </a:lnTo>
                    <a:lnTo>
                      <a:pt x="3165" y="4635"/>
                    </a:lnTo>
                    <a:lnTo>
                      <a:pt x="3165" y="4737"/>
                    </a:lnTo>
                    <a:lnTo>
                      <a:pt x="3165" y="4846"/>
                    </a:lnTo>
                    <a:lnTo>
                      <a:pt x="3179" y="4949"/>
                    </a:lnTo>
                    <a:lnTo>
                      <a:pt x="3192" y="5051"/>
                    </a:lnTo>
                    <a:lnTo>
                      <a:pt x="3220" y="5152"/>
                    </a:lnTo>
                    <a:lnTo>
                      <a:pt x="3254" y="5255"/>
                    </a:lnTo>
                    <a:lnTo>
                      <a:pt x="3288" y="5357"/>
                    </a:lnTo>
                    <a:lnTo>
                      <a:pt x="3335" y="5459"/>
                    </a:lnTo>
                    <a:lnTo>
                      <a:pt x="3335" y="5459"/>
                    </a:lnTo>
                    <a:lnTo>
                      <a:pt x="2219" y="7283"/>
                    </a:lnTo>
                    <a:lnTo>
                      <a:pt x="1647" y="7610"/>
                    </a:lnTo>
                    <a:lnTo>
                      <a:pt x="789" y="6242"/>
                    </a:lnTo>
                    <a:lnTo>
                      <a:pt x="1491" y="5752"/>
                    </a:lnTo>
                    <a:lnTo>
                      <a:pt x="1491" y="5540"/>
                    </a:lnTo>
                    <a:lnTo>
                      <a:pt x="1491" y="5540"/>
                    </a:lnTo>
                    <a:lnTo>
                      <a:pt x="1457" y="5459"/>
                    </a:lnTo>
                    <a:lnTo>
                      <a:pt x="1436" y="5371"/>
                    </a:lnTo>
                    <a:lnTo>
                      <a:pt x="1416" y="5282"/>
                    </a:lnTo>
                    <a:lnTo>
                      <a:pt x="1402" y="5179"/>
                    </a:lnTo>
                    <a:lnTo>
                      <a:pt x="1395" y="4976"/>
                    </a:lnTo>
                    <a:lnTo>
                      <a:pt x="1395" y="4771"/>
                    </a:lnTo>
                    <a:lnTo>
                      <a:pt x="1395" y="4771"/>
                    </a:lnTo>
                    <a:lnTo>
                      <a:pt x="1395" y="4615"/>
                    </a:lnTo>
                    <a:lnTo>
                      <a:pt x="1402" y="4438"/>
                    </a:lnTo>
                    <a:lnTo>
                      <a:pt x="1416" y="4349"/>
                    </a:lnTo>
                    <a:lnTo>
                      <a:pt x="1436" y="4260"/>
                    </a:lnTo>
                    <a:lnTo>
                      <a:pt x="1457" y="4172"/>
                    </a:lnTo>
                    <a:lnTo>
                      <a:pt x="1491" y="4091"/>
                    </a:lnTo>
                    <a:lnTo>
                      <a:pt x="1491" y="3886"/>
                    </a:lnTo>
                    <a:lnTo>
                      <a:pt x="789" y="3389"/>
                    </a:lnTo>
                    <a:lnTo>
                      <a:pt x="1647" y="2028"/>
                    </a:lnTo>
                    <a:lnTo>
                      <a:pt x="2328" y="2409"/>
                    </a:lnTo>
                    <a:lnTo>
                      <a:pt x="2464" y="2273"/>
                    </a:lnTo>
                    <a:lnTo>
                      <a:pt x="2464" y="2273"/>
                    </a:lnTo>
                    <a:lnTo>
                      <a:pt x="2539" y="2198"/>
                    </a:lnTo>
                    <a:lnTo>
                      <a:pt x="2614" y="2137"/>
                    </a:lnTo>
                    <a:lnTo>
                      <a:pt x="2695" y="2069"/>
                    </a:lnTo>
                    <a:lnTo>
                      <a:pt x="2777" y="2014"/>
                    </a:lnTo>
                    <a:lnTo>
                      <a:pt x="2940" y="1906"/>
                    </a:lnTo>
                    <a:lnTo>
                      <a:pt x="3117" y="1810"/>
                    </a:lnTo>
                    <a:lnTo>
                      <a:pt x="3288" y="1722"/>
                    </a:lnTo>
                    <a:lnTo>
                      <a:pt x="3471" y="1647"/>
                    </a:lnTo>
                    <a:lnTo>
                      <a:pt x="3825" y="1497"/>
                    </a:lnTo>
                    <a:lnTo>
                      <a:pt x="4050" y="1429"/>
                    </a:lnTo>
                    <a:lnTo>
                      <a:pt x="4050" y="558"/>
                    </a:lnTo>
                    <a:lnTo>
                      <a:pt x="5751" y="558"/>
                    </a:lnTo>
                    <a:lnTo>
                      <a:pt x="5751" y="1429"/>
                    </a:lnTo>
                    <a:lnTo>
                      <a:pt x="5976" y="1504"/>
                    </a:lnTo>
                    <a:lnTo>
                      <a:pt x="5976" y="1504"/>
                    </a:lnTo>
                    <a:lnTo>
                      <a:pt x="6160" y="1578"/>
                    </a:lnTo>
                    <a:lnTo>
                      <a:pt x="6330" y="1654"/>
                    </a:lnTo>
                    <a:lnTo>
                      <a:pt x="6500" y="1735"/>
                    </a:lnTo>
                    <a:lnTo>
                      <a:pt x="6657" y="1817"/>
                    </a:lnTo>
                    <a:lnTo>
                      <a:pt x="6807" y="1913"/>
                    </a:lnTo>
                    <a:lnTo>
                      <a:pt x="6956" y="2021"/>
                    </a:lnTo>
                    <a:lnTo>
                      <a:pt x="7099" y="2137"/>
                    </a:lnTo>
                    <a:lnTo>
                      <a:pt x="7242" y="2273"/>
                    </a:lnTo>
                    <a:lnTo>
                      <a:pt x="7385" y="2409"/>
                    </a:lnTo>
                    <a:lnTo>
                      <a:pt x="8161" y="2028"/>
                    </a:lnTo>
                    <a:lnTo>
                      <a:pt x="9012" y="3396"/>
                    </a:lnTo>
                    <a:lnTo>
                      <a:pt x="8236" y="3873"/>
                    </a:lnTo>
                    <a:lnTo>
                      <a:pt x="8310" y="4098"/>
                    </a:lnTo>
                    <a:lnTo>
                      <a:pt x="8310" y="4118"/>
                    </a:lnTo>
                    <a:lnTo>
                      <a:pt x="8310" y="4118"/>
                    </a:lnTo>
                    <a:lnTo>
                      <a:pt x="8317" y="4186"/>
                    </a:lnTo>
                    <a:lnTo>
                      <a:pt x="8331" y="4260"/>
                    </a:lnTo>
                    <a:lnTo>
                      <a:pt x="8358" y="4424"/>
                    </a:lnTo>
                    <a:lnTo>
                      <a:pt x="8358" y="4424"/>
                    </a:lnTo>
                    <a:lnTo>
                      <a:pt x="8392" y="4601"/>
                    </a:lnTo>
                    <a:lnTo>
                      <a:pt x="8406" y="4689"/>
                    </a:lnTo>
                    <a:lnTo>
                      <a:pt x="8406" y="4771"/>
                    </a:lnTo>
                    <a:lnTo>
                      <a:pt x="8406" y="4771"/>
                    </a:lnTo>
                    <a:lnTo>
                      <a:pt x="8406" y="4894"/>
                    </a:lnTo>
                    <a:lnTo>
                      <a:pt x="8392" y="5010"/>
                    </a:lnTo>
                    <a:lnTo>
                      <a:pt x="8351" y="5234"/>
                    </a:lnTo>
                    <a:lnTo>
                      <a:pt x="8351" y="5234"/>
                    </a:lnTo>
                    <a:lnTo>
                      <a:pt x="8324" y="5391"/>
                    </a:lnTo>
                    <a:lnTo>
                      <a:pt x="8317" y="5459"/>
                    </a:lnTo>
                    <a:lnTo>
                      <a:pt x="8310" y="5520"/>
                    </a:lnTo>
                    <a:lnTo>
                      <a:pt x="8310" y="5534"/>
                    </a:lnTo>
                    <a:lnTo>
                      <a:pt x="8236" y="5758"/>
                    </a:lnTo>
                    <a:lnTo>
                      <a:pt x="9012" y="6235"/>
                    </a:lnTo>
                    <a:close/>
                  </a:path>
                </a:pathLst>
              </a:custGeom>
              <a:solidFill>
                <a:schemeClr val="bg1"/>
              </a:solidFill>
              <a:ln>
                <a:noFill/>
              </a:ln>
              <a:effectLst/>
            </p:spPr>
            <p:txBody>
              <a:bodyPr wrap="none" anchor="ctr"/>
              <a:lstStyle/>
              <a:p>
                <a:endParaRPr lang="en-US"/>
              </a:p>
            </p:txBody>
          </p:sp>
          <p:sp>
            <p:nvSpPr>
              <p:cNvPr id="267" name="Oval 266">
                <a:extLst>
                  <a:ext uri="{FF2B5EF4-FFF2-40B4-BE49-F238E27FC236}">
                    <a16:creationId xmlns:a16="http://schemas.microsoft.com/office/drawing/2014/main" id="{42CB0EA3-B7DC-4F56-8F13-FAE3DDD52E4D}"/>
                  </a:ext>
                </a:extLst>
              </p:cNvPr>
              <p:cNvSpPr/>
              <p:nvPr/>
            </p:nvSpPr>
            <p:spPr bwMode="auto">
              <a:xfrm>
                <a:off x="3521877" y="511997"/>
                <a:ext cx="640398" cy="64039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8205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Heart">
            <a:extLst>
              <a:ext uri="{FF2B5EF4-FFF2-40B4-BE49-F238E27FC236}">
                <a16:creationId xmlns:a16="http://schemas.microsoft.com/office/drawing/2014/main" id="{C95E90EC-B301-4E56-8432-3C439B96CC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3156" y="2686156"/>
            <a:ext cx="1485689" cy="1485689"/>
          </a:xfrm>
          <a:prstGeom prst="rect">
            <a:avLst/>
          </a:prstGeom>
        </p:spPr>
      </p:pic>
      <p:sp>
        <p:nvSpPr>
          <p:cNvPr id="9" name="Title 1">
            <a:extLst>
              <a:ext uri="{FF2B5EF4-FFF2-40B4-BE49-F238E27FC236}">
                <a16:creationId xmlns:a16="http://schemas.microsoft.com/office/drawing/2014/main" id="{D84A4CDD-6258-455C-B833-DCAB59DC02C2}"/>
              </a:ext>
            </a:extLst>
          </p:cNvPr>
          <p:cNvSpPr txBox="1">
            <a:spLocks/>
          </p:cNvSpPr>
          <p:nvPr/>
        </p:nvSpPr>
        <p:spPr>
          <a:xfrm>
            <a:off x="4634943" y="1718763"/>
            <a:ext cx="2922118"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000">
                <a:gradFill>
                  <a:gsLst>
                    <a:gs pos="1250">
                      <a:srgbClr val="1A1A1A"/>
                    </a:gs>
                    <a:gs pos="100000">
                      <a:srgbClr val="1A1A1A"/>
                    </a:gs>
                  </a:gsLst>
                  <a:lin ang="5400000" scaled="0"/>
                </a:gradFill>
                <a:latin typeface="Segoe UI Semibold"/>
              </a:rPr>
              <a:t>Azure</a:t>
            </a:r>
          </a:p>
        </p:txBody>
      </p:sp>
      <p:sp>
        <p:nvSpPr>
          <p:cNvPr id="10" name="Title 1">
            <a:extLst>
              <a:ext uri="{FF2B5EF4-FFF2-40B4-BE49-F238E27FC236}">
                <a16:creationId xmlns:a16="http://schemas.microsoft.com/office/drawing/2014/main" id="{80AEA78F-CC67-4916-B2C7-2CE379A57112}"/>
              </a:ext>
            </a:extLst>
          </p:cNvPr>
          <p:cNvSpPr txBox="1">
            <a:spLocks/>
          </p:cNvSpPr>
          <p:nvPr/>
        </p:nvSpPr>
        <p:spPr>
          <a:xfrm>
            <a:off x="2941366" y="4523687"/>
            <a:ext cx="6309269" cy="615553"/>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000">
                <a:gradFill>
                  <a:gsLst>
                    <a:gs pos="1250">
                      <a:srgbClr val="1A1A1A"/>
                    </a:gs>
                    <a:gs pos="100000">
                      <a:srgbClr val="1A1A1A"/>
                    </a:gs>
                  </a:gsLst>
                  <a:lin ang="5400000" scaled="0"/>
                </a:gradFill>
                <a:latin typeface="Segoe UI Semibold"/>
              </a:rPr>
              <a:t>Open Source</a:t>
            </a:r>
          </a:p>
        </p:txBody>
      </p:sp>
    </p:spTree>
    <p:extLst>
      <p:ext uri="{BB962C8B-B14F-4D97-AF65-F5344CB8AC3E}">
        <p14:creationId xmlns:p14="http://schemas.microsoft.com/office/powerpoint/2010/main" val="3219317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400"/>
                                        <p:tgtEl>
                                          <p:spTgt spid="9"/>
                                        </p:tgtEl>
                                      </p:cBhvr>
                                    </p:animEffect>
                                  </p:childTnLst>
                                </p:cTn>
                              </p:par>
                              <p:par>
                                <p:cTn id="8" presetID="42" presetClass="path" presetSubtype="0" decel="100000" fill="hold" grpId="1" nodeType="withEffect">
                                  <p:stCondLst>
                                    <p:cond delay="0"/>
                                  </p:stCondLst>
                                  <p:childTnLst>
                                    <p:animMotion origin="layout" path="M 0 -3.7037E-6 L 0 0.0551 " pathEditMode="relative" rAng="0" ptsTypes="AA">
                                      <p:cBhvr>
                                        <p:cTn id="9" dur="400" spd="-100000" fill="hold"/>
                                        <p:tgtEl>
                                          <p:spTgt spid="9"/>
                                        </p:tgtEl>
                                        <p:attrNameLst>
                                          <p:attrName>ppt_x</p:attrName>
                                          <p:attrName>ppt_y</p:attrName>
                                        </p:attrNameLst>
                                      </p:cBhvr>
                                      <p:rCtr x="0" y="2755"/>
                                    </p:animMotion>
                                  </p:childTnLst>
                                </p:cTn>
                              </p:par>
                              <p:par>
                                <p:cTn id="10" presetID="10" presetClass="entr" presetSubtype="0" fill="hold" nodeType="withEffect">
                                  <p:stCondLst>
                                    <p:cond delay="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
                                        <p:tgtEl>
                                          <p:spTgt spid="8"/>
                                        </p:tgtEl>
                                      </p:cBhvr>
                                    </p:animEffect>
                                  </p:childTnLst>
                                </p:cTn>
                              </p:par>
                              <p:par>
                                <p:cTn id="13" presetID="42" presetClass="path" presetSubtype="0" decel="100000" fill="hold" nodeType="withEffect">
                                  <p:stCondLst>
                                    <p:cond delay="50"/>
                                  </p:stCondLst>
                                  <p:childTnLst>
                                    <p:animMotion origin="layout" path="M 0 -3.7037E-6 L 0 0.0551 " pathEditMode="relative" rAng="0" ptsTypes="AA">
                                      <p:cBhvr>
                                        <p:cTn id="14" dur="400" spd="-100000" fill="hold"/>
                                        <p:tgtEl>
                                          <p:spTgt spid="8"/>
                                        </p:tgtEl>
                                        <p:attrNameLst>
                                          <p:attrName>ppt_x</p:attrName>
                                          <p:attrName>ppt_y</p:attrName>
                                        </p:attrNameLst>
                                      </p:cBhvr>
                                      <p:rCtr x="0" y="2755"/>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400"/>
                                        <p:tgtEl>
                                          <p:spTgt spid="10"/>
                                        </p:tgtEl>
                                      </p:cBhvr>
                                    </p:animEffect>
                                  </p:childTnLst>
                                </p:cTn>
                              </p:par>
                              <p:par>
                                <p:cTn id="18" presetID="42" presetClass="path" presetSubtype="0" decel="100000" fill="hold" grpId="1" nodeType="withEffect">
                                  <p:stCondLst>
                                    <p:cond delay="100"/>
                                  </p:stCondLst>
                                  <p:childTnLst>
                                    <p:animMotion origin="layout" path="M 0 -3.7037E-6 L 0 0.0551 " pathEditMode="relative" rAng="0" ptsTypes="AA">
                                      <p:cBhvr>
                                        <p:cTn id="19" dur="400" spd="-100000" fill="hold"/>
                                        <p:tgtEl>
                                          <p:spTgt spid="10"/>
                                        </p:tgtEl>
                                        <p:attrNameLst>
                                          <p:attrName>ppt_x</p:attrName>
                                          <p:attrName>ppt_y</p:attrName>
                                        </p:attrNameLst>
                                      </p:cBhvr>
                                      <p:rCtr x="0" y="27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5D206965-A9D1-4AAC-A90C-5B26A3524BA9}"/>
              </a:ext>
            </a:extLst>
          </p:cNvPr>
          <p:cNvSpPr/>
          <p:nvPr/>
        </p:nvSpPr>
        <p:spPr bwMode="auto">
          <a:xfrm>
            <a:off x="881159" y="4711340"/>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BD2AC294-23D7-4B4E-B5A1-72F4769D9425}"/>
              </a:ext>
            </a:extLst>
          </p:cNvPr>
          <p:cNvSpPr/>
          <p:nvPr/>
        </p:nvSpPr>
        <p:spPr bwMode="auto">
          <a:xfrm>
            <a:off x="881159" y="5306579"/>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38" name="Freeform: Shape 37">
            <a:extLst>
              <a:ext uri="{FF2B5EF4-FFF2-40B4-BE49-F238E27FC236}">
                <a16:creationId xmlns:a16="http://schemas.microsoft.com/office/drawing/2014/main" id="{6EFFC306-D370-483E-B9AE-499F6F8D5560}"/>
              </a:ext>
            </a:extLst>
          </p:cNvPr>
          <p:cNvSpPr/>
          <p:nvPr/>
        </p:nvSpPr>
        <p:spPr bwMode="auto">
          <a:xfrm>
            <a:off x="881159" y="1765358"/>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39" name="Freeform: Shape 38">
            <a:extLst>
              <a:ext uri="{FF2B5EF4-FFF2-40B4-BE49-F238E27FC236}">
                <a16:creationId xmlns:a16="http://schemas.microsoft.com/office/drawing/2014/main" id="{97AC92E8-7649-4C90-A337-64B648ECF050}"/>
              </a:ext>
            </a:extLst>
          </p:cNvPr>
          <p:cNvSpPr/>
          <p:nvPr/>
        </p:nvSpPr>
        <p:spPr bwMode="auto">
          <a:xfrm>
            <a:off x="881159" y="2354555"/>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0" name="Freeform: Shape 39">
            <a:extLst>
              <a:ext uri="{FF2B5EF4-FFF2-40B4-BE49-F238E27FC236}">
                <a16:creationId xmlns:a16="http://schemas.microsoft.com/office/drawing/2014/main" id="{AB0A3D54-B998-4E72-A114-1B755B4D7644}"/>
              </a:ext>
            </a:extLst>
          </p:cNvPr>
          <p:cNvSpPr/>
          <p:nvPr/>
        </p:nvSpPr>
        <p:spPr bwMode="auto">
          <a:xfrm>
            <a:off x="881159" y="2943751"/>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1" name="Freeform: Shape 40">
            <a:extLst>
              <a:ext uri="{FF2B5EF4-FFF2-40B4-BE49-F238E27FC236}">
                <a16:creationId xmlns:a16="http://schemas.microsoft.com/office/drawing/2014/main" id="{FA589C80-9679-4F30-891B-B089578049AF}"/>
              </a:ext>
            </a:extLst>
          </p:cNvPr>
          <p:cNvSpPr/>
          <p:nvPr/>
        </p:nvSpPr>
        <p:spPr bwMode="auto">
          <a:xfrm>
            <a:off x="881159" y="3532948"/>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sp>
        <p:nvSpPr>
          <p:cNvPr id="42" name="Freeform: Shape 41">
            <a:extLst>
              <a:ext uri="{FF2B5EF4-FFF2-40B4-BE49-F238E27FC236}">
                <a16:creationId xmlns:a16="http://schemas.microsoft.com/office/drawing/2014/main" id="{FD32C31D-2EC4-4800-976E-CD1EE9785B02}"/>
              </a:ext>
            </a:extLst>
          </p:cNvPr>
          <p:cNvSpPr/>
          <p:nvPr/>
        </p:nvSpPr>
        <p:spPr bwMode="auto">
          <a:xfrm>
            <a:off x="881159" y="4122144"/>
            <a:ext cx="10477538" cy="0"/>
          </a:xfrm>
          <a:custGeom>
            <a:avLst/>
            <a:gdLst>
              <a:gd name="connsiteX0" fmla="*/ 0 w 11064240"/>
              <a:gd name="connsiteY0" fmla="*/ 0 h 0"/>
              <a:gd name="connsiteX1" fmla="*/ 11064240 w 11064240"/>
              <a:gd name="connsiteY1" fmla="*/ 0 h 0"/>
            </a:gdLst>
            <a:ahLst/>
            <a:cxnLst>
              <a:cxn ang="0">
                <a:pos x="connsiteX0" y="connsiteY0"/>
              </a:cxn>
              <a:cxn ang="0">
                <a:pos x="connsiteX1" y="connsiteY1"/>
              </a:cxn>
            </a:cxnLst>
            <a:rect l="l" t="t" r="r" b="b"/>
            <a:pathLst>
              <a:path w="11064240">
                <a:moveTo>
                  <a:pt x="0" y="0"/>
                </a:moveTo>
                <a:lnTo>
                  <a:pt x="11064240" y="0"/>
                </a:lnTo>
              </a:path>
            </a:pathLst>
          </a:custGeom>
          <a:noFill/>
          <a:ln>
            <a:solidFill>
              <a:srgbClr val="DDDDD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192">
              <a:defRPr/>
            </a:pPr>
            <a:endParaRPr lang="en-US" sz="1765">
              <a:solidFill>
                <a:srgbClr val="FFFFFF"/>
              </a:solidFill>
              <a:latin typeface="Segoe UI"/>
            </a:endParaRPr>
          </a:p>
        </p:txBody>
      </p:sp>
      <p:grpSp>
        <p:nvGrpSpPr>
          <p:cNvPr id="2" name="Group 1">
            <a:extLst>
              <a:ext uri="{FF2B5EF4-FFF2-40B4-BE49-F238E27FC236}">
                <a16:creationId xmlns:a16="http://schemas.microsoft.com/office/drawing/2014/main" id="{A0233015-5D97-40EE-9A4E-C857D3CAFCD6}"/>
              </a:ext>
            </a:extLst>
          </p:cNvPr>
          <p:cNvGrpSpPr/>
          <p:nvPr/>
        </p:nvGrpSpPr>
        <p:grpSpPr>
          <a:xfrm>
            <a:off x="972277" y="473532"/>
            <a:ext cx="10172528" cy="5586074"/>
            <a:chOff x="822288" y="473113"/>
            <a:chExt cx="10445153" cy="5586866"/>
          </a:xfrm>
        </p:grpSpPr>
        <p:graphicFrame>
          <p:nvGraphicFramePr>
            <p:cNvPr id="5" name="Chart 4">
              <a:extLst>
                <a:ext uri="{FF2B5EF4-FFF2-40B4-BE49-F238E27FC236}">
                  <a16:creationId xmlns:a16="http://schemas.microsoft.com/office/drawing/2014/main" id="{39E69556-48C6-49FC-9A2C-14C6F92C92FF}"/>
                </a:ext>
              </a:extLst>
            </p:cNvPr>
            <p:cNvGraphicFramePr/>
            <p:nvPr/>
          </p:nvGraphicFramePr>
          <p:xfrm>
            <a:off x="822288" y="473113"/>
            <a:ext cx="8014170" cy="5586866"/>
          </p:xfrm>
          <a:graphic>
            <a:graphicData uri="http://schemas.openxmlformats.org/drawingml/2006/chart">
              <c:chart xmlns:c="http://schemas.openxmlformats.org/drawingml/2006/chart" xmlns:r="http://schemas.openxmlformats.org/officeDocument/2006/relationships" r:id="rId2"/>
            </a:graphicData>
          </a:graphic>
        </p:graphicFrame>
        <p:sp>
          <p:nvSpPr>
            <p:cNvPr id="6" name="Freeform: Shape 5">
              <a:extLst>
                <a:ext uri="{FF2B5EF4-FFF2-40B4-BE49-F238E27FC236}">
                  <a16:creationId xmlns:a16="http://schemas.microsoft.com/office/drawing/2014/main" id="{83F2DB9C-E68B-417F-97F9-FB1D58C85E0D}"/>
                </a:ext>
              </a:extLst>
            </p:cNvPr>
            <p:cNvSpPr/>
            <p:nvPr/>
          </p:nvSpPr>
          <p:spPr bwMode="auto">
            <a:xfrm>
              <a:off x="8682275" y="1318260"/>
              <a:ext cx="2585166" cy="4593651"/>
            </a:xfrm>
            <a:custGeom>
              <a:avLst/>
              <a:gdLst>
                <a:gd name="connsiteX0" fmla="*/ 9525 w 2638425"/>
                <a:gd name="connsiteY0" fmla="*/ 0 h 4629150"/>
                <a:gd name="connsiteX1" fmla="*/ 2638425 w 2638425"/>
                <a:gd name="connsiteY1" fmla="*/ 2743200 h 4629150"/>
                <a:gd name="connsiteX2" fmla="*/ 2638425 w 2638425"/>
                <a:gd name="connsiteY2" fmla="*/ 4629150 h 4629150"/>
                <a:gd name="connsiteX3" fmla="*/ 0 w 2638425"/>
                <a:gd name="connsiteY3" fmla="*/ 4629150 h 4629150"/>
                <a:gd name="connsiteX4" fmla="*/ 9525 w 2638425"/>
                <a:gd name="connsiteY4" fmla="*/ 0 h 462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8425" h="4629150">
                  <a:moveTo>
                    <a:pt x="9525" y="0"/>
                  </a:moveTo>
                  <a:lnTo>
                    <a:pt x="2638425" y="2743200"/>
                  </a:lnTo>
                  <a:lnTo>
                    <a:pt x="2638425" y="4629150"/>
                  </a:lnTo>
                  <a:lnTo>
                    <a:pt x="0" y="4629150"/>
                  </a:lnTo>
                  <a:lnTo>
                    <a:pt x="9525" y="0"/>
                  </a:lnTo>
                  <a:close/>
                </a:path>
              </a:pathLst>
            </a:custGeom>
            <a:solidFill>
              <a:schemeClr val="accent1">
                <a:alpha val="45000"/>
              </a:scheme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8" name="Connector: Elbow 7">
            <a:extLst>
              <a:ext uri="{FF2B5EF4-FFF2-40B4-BE49-F238E27FC236}">
                <a16:creationId xmlns:a16="http://schemas.microsoft.com/office/drawing/2014/main" id="{8536FA6C-CDC6-47F6-B701-C78B5BE0005F}"/>
              </a:ext>
            </a:extLst>
          </p:cNvPr>
          <p:cNvCxnSpPr>
            <a:cxnSpLocks/>
            <a:stCxn id="140" idx="0"/>
            <a:endCxn id="76" idx="0"/>
          </p:cNvCxnSpPr>
          <p:nvPr/>
        </p:nvCxnSpPr>
        <p:spPr>
          <a:xfrm rot="16200000" flipH="1">
            <a:off x="6126559" y="1121615"/>
            <a:ext cx="4138" cy="10040018"/>
          </a:xfrm>
          <a:prstGeom prst="bentConnector3">
            <a:avLst>
              <a:gd name="adj1" fmla="val -5524408"/>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FE3C7EEC-AAB2-407C-9C4D-A2BAE3C390DB}"/>
              </a:ext>
            </a:extLst>
          </p:cNvPr>
          <p:cNvSpPr/>
          <p:nvPr/>
        </p:nvSpPr>
        <p:spPr bwMode="auto">
          <a:xfrm>
            <a:off x="298278" y="3737616"/>
            <a:ext cx="1772078" cy="152318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2014</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Satya “Microsoft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loves Linux”</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.NET foundation created</a:t>
            </a:r>
          </a:p>
        </p:txBody>
      </p:sp>
      <p:sp>
        <p:nvSpPr>
          <p:cNvPr id="105" name="Rectangle 104">
            <a:extLst>
              <a:ext uri="{FF2B5EF4-FFF2-40B4-BE49-F238E27FC236}">
                <a16:creationId xmlns:a16="http://schemas.microsoft.com/office/drawing/2014/main" id="{8D4E938A-9AF0-4DC9-B99F-BF18B5B9E479}"/>
              </a:ext>
            </a:extLst>
          </p:cNvPr>
          <p:cNvSpPr/>
          <p:nvPr/>
        </p:nvSpPr>
        <p:spPr bwMode="auto">
          <a:xfrm>
            <a:off x="2752284" y="3189167"/>
            <a:ext cx="1772078" cy="2071637"/>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2015</a:t>
            </a:r>
          </a:p>
          <a:p>
            <a:pPr defTabSz="931935" fontAlgn="base">
              <a:lnSpc>
                <a:spcPct val="90000"/>
              </a:lnSpc>
              <a:spcBef>
                <a:spcPts val="1000"/>
              </a:spcBef>
              <a:spcAft>
                <a:spcPct val="0"/>
              </a:spcAft>
              <a:defRPr/>
            </a:pPr>
            <a:r>
              <a:rPr lang="en-US" sz="1100" kern="0" err="1">
                <a:gradFill>
                  <a:gsLst>
                    <a:gs pos="0">
                      <a:srgbClr val="1A1A1A"/>
                    </a:gs>
                    <a:gs pos="100000">
                      <a:srgbClr val="1A1A1A"/>
                    </a:gs>
                  </a:gsLst>
                  <a:lin ang="5400000" scaled="0"/>
                </a:gradFill>
                <a:latin typeface="Segoe UI"/>
              </a:rPr>
              <a:t>VSCode</a:t>
            </a:r>
            <a:r>
              <a:rPr lang="en-US" sz="1100" kern="0">
                <a:gradFill>
                  <a:gsLst>
                    <a:gs pos="0">
                      <a:srgbClr val="1A1A1A"/>
                    </a:gs>
                    <a:gs pos="100000">
                      <a:srgbClr val="1A1A1A"/>
                    </a:gs>
                  </a:gsLst>
                  <a:lin ang="5400000" scaled="0"/>
                </a:gradFill>
                <a:latin typeface="Segoe UI"/>
              </a:rPr>
              <a:t> released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HDInsight (Hadoop/</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Ubuntu) announced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jointly forms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Node.js foundation</a:t>
            </a:r>
          </a:p>
        </p:txBody>
      </p:sp>
      <p:sp>
        <p:nvSpPr>
          <p:cNvPr id="107" name="Rectangle 106">
            <a:extLst>
              <a:ext uri="{FF2B5EF4-FFF2-40B4-BE49-F238E27FC236}">
                <a16:creationId xmlns:a16="http://schemas.microsoft.com/office/drawing/2014/main" id="{7423FAD6-4694-4AE4-81E9-D2F5A70B05CB}"/>
              </a:ext>
            </a:extLst>
          </p:cNvPr>
          <p:cNvSpPr/>
          <p:nvPr/>
        </p:nvSpPr>
        <p:spPr bwMode="auto">
          <a:xfrm>
            <a:off x="5206289" y="2455941"/>
            <a:ext cx="1772078" cy="2804861"/>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2016</a:t>
            </a:r>
          </a:p>
          <a:p>
            <a:pPr defTabSz="931935" fontAlgn="base">
              <a:lnSpc>
                <a:spcPct val="90000"/>
              </a:lnSpc>
              <a:spcBef>
                <a:spcPts val="1000"/>
              </a:spcBef>
              <a:spcAft>
                <a:spcPct val="0"/>
              </a:spcAft>
              <a:defRPr/>
            </a:pPr>
            <a:r>
              <a:rPr lang="en-US" sz="900" kern="0">
                <a:gradFill>
                  <a:gsLst>
                    <a:gs pos="0">
                      <a:srgbClr val="1A1A1A"/>
                    </a:gs>
                    <a:gs pos="100000">
                      <a:srgbClr val="1A1A1A"/>
                    </a:gs>
                  </a:gsLst>
                  <a:lin ang="5400000" scaled="0"/>
                </a:gradFill>
                <a:latin typeface="Segoe UI"/>
              </a:rPr>
              <a:t>.</a:t>
            </a:r>
            <a:r>
              <a:rPr lang="en-US" sz="1100" kern="0">
                <a:gradFill>
                  <a:gsLst>
                    <a:gs pos="0">
                      <a:srgbClr val="1A1A1A"/>
                    </a:gs>
                    <a:gs pos="100000">
                      <a:srgbClr val="1A1A1A"/>
                    </a:gs>
                  </a:gsLst>
                  <a:lin ang="5400000" scaled="0"/>
                </a:gradFill>
                <a:latin typeface="Segoe UI"/>
              </a:rPr>
              <a:t>NET Core 1.0</a:t>
            </a:r>
          </a:p>
          <a:p>
            <a:pPr defTabSz="931935"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PowerShell Core</a:t>
            </a:r>
          </a:p>
          <a:p>
            <a:pPr defTabSz="931935"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SQL on Linux announced</a:t>
            </a:r>
          </a:p>
          <a:p>
            <a:pPr defTabSz="931935"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Windows Subsystem for Linux in Windows 10</a:t>
            </a:r>
          </a:p>
          <a:p>
            <a:pPr defTabSz="931935" fontAlgn="base">
              <a:lnSpc>
                <a:spcPct val="90000"/>
              </a:lnSpc>
              <a:spcBef>
                <a:spcPts val="600"/>
              </a:spcBef>
              <a:spcAft>
                <a:spcPct val="0"/>
              </a:spcAft>
              <a:defRPr/>
            </a:pPr>
            <a:r>
              <a:rPr lang="en-US" sz="1100" kern="0">
                <a:gradFill>
                  <a:gsLst>
                    <a:gs pos="0">
                      <a:srgbClr val="1A1A1A"/>
                    </a:gs>
                    <a:gs pos="100000">
                      <a:srgbClr val="1A1A1A"/>
                    </a:gs>
                  </a:gsLst>
                  <a:lin ang="5400000" scaled="0"/>
                </a:gradFill>
                <a:latin typeface="Segoe UI"/>
              </a:rPr>
              <a:t>Microsoft joins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Linux foundation</a:t>
            </a:r>
          </a:p>
        </p:txBody>
      </p:sp>
      <p:sp>
        <p:nvSpPr>
          <p:cNvPr id="108" name="Rectangle 107">
            <a:extLst>
              <a:ext uri="{FF2B5EF4-FFF2-40B4-BE49-F238E27FC236}">
                <a16:creationId xmlns:a16="http://schemas.microsoft.com/office/drawing/2014/main" id="{9A46CC7F-F9AD-4E1D-A8ED-E0C9BDEB8DCD}"/>
              </a:ext>
            </a:extLst>
          </p:cNvPr>
          <p:cNvSpPr/>
          <p:nvPr/>
        </p:nvSpPr>
        <p:spPr bwMode="auto">
          <a:xfrm>
            <a:off x="7660294" y="1758923"/>
            <a:ext cx="1772078" cy="3501879"/>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2017</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Azure Kubernetes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Service launched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Draft, Brigade, </a:t>
            </a:r>
            <a:r>
              <a:rPr lang="en-US" sz="1100" kern="0" err="1">
                <a:gradFill>
                  <a:gsLst>
                    <a:gs pos="0">
                      <a:srgbClr val="1A1A1A"/>
                    </a:gs>
                    <a:gs pos="100000">
                      <a:srgbClr val="1A1A1A"/>
                    </a:gs>
                  </a:gsLst>
                  <a:lin ang="5400000" scaled="0"/>
                </a:gradFill>
                <a:latin typeface="Segoe UI"/>
              </a:rPr>
              <a:t>Kashti</a:t>
            </a:r>
            <a:r>
              <a:rPr lang="en-US" sz="1100" kern="0">
                <a:gradFill>
                  <a:gsLst>
                    <a:gs pos="0">
                      <a:srgbClr val="1A1A1A"/>
                    </a:gs>
                    <a:gs pos="100000">
                      <a:srgbClr val="1A1A1A"/>
                    </a:gs>
                  </a:gsLst>
                  <a:lin ang="5400000" scaled="0"/>
                </a:gradFill>
                <a:latin typeface="Segoe UI"/>
              </a:rPr>
              <a:t> projects submitted to Kubernetes community</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Microsoft joins Cloud Native Computing &amp; Cloud Foundry Foundations</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Azure Database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for Postgres &amp;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MySQL announced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Azure Databricks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(Apache Spark) announced</a:t>
            </a:r>
          </a:p>
        </p:txBody>
      </p:sp>
      <p:sp>
        <p:nvSpPr>
          <p:cNvPr id="109" name="Rectangle 108">
            <a:extLst>
              <a:ext uri="{FF2B5EF4-FFF2-40B4-BE49-F238E27FC236}">
                <a16:creationId xmlns:a16="http://schemas.microsoft.com/office/drawing/2014/main" id="{48751D6F-294F-4EC1-BED0-701752FDB994}"/>
              </a:ext>
            </a:extLst>
          </p:cNvPr>
          <p:cNvSpPr/>
          <p:nvPr/>
        </p:nvSpPr>
        <p:spPr bwMode="auto">
          <a:xfrm>
            <a:off x="10114301" y="1287906"/>
            <a:ext cx="1772078" cy="3972896"/>
          </a:xfrm>
          <a:prstGeom prst="rect">
            <a:avLst/>
          </a:prstGeom>
          <a:solidFill>
            <a:schemeClr val="bg1">
              <a:alpha val="90000"/>
            </a:schemeClr>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t" anchorCtr="0" compatLnSpc="1">
            <a:prstTxWarp prst="textNoShape">
              <a:avLst/>
            </a:prstTxWarp>
            <a:noAutofit/>
          </a:bodyPr>
          <a:lstStyle/>
          <a:p>
            <a:pPr defTabSz="931935" fontAlgn="base">
              <a:lnSpc>
                <a:spcPct val="90000"/>
              </a:lnSpc>
              <a:spcBef>
                <a:spcPts val="600"/>
              </a:spcBef>
              <a:spcAft>
                <a:spcPct val="0"/>
              </a:spcAft>
              <a:defRPr/>
            </a:pPr>
            <a:r>
              <a:rPr lang="en-US" sz="1600" b="1">
                <a:gradFill>
                  <a:gsLst>
                    <a:gs pos="0">
                      <a:srgbClr val="1A1A1A"/>
                    </a:gs>
                    <a:gs pos="100000">
                      <a:srgbClr val="1A1A1A"/>
                    </a:gs>
                  </a:gsLst>
                  <a:lin ang="5400000" scaled="0"/>
                </a:gradFill>
                <a:latin typeface="Segoe UI"/>
              </a:rPr>
              <a:t>2018</a:t>
            </a:r>
          </a:p>
          <a:p>
            <a:pPr defTabSz="931935" fontAlgn="base">
              <a:lnSpc>
                <a:spcPct val="90000"/>
              </a:lnSpc>
              <a:spcBef>
                <a:spcPts val="1000"/>
              </a:spcBef>
              <a:spcAft>
                <a:spcPct val="0"/>
              </a:spcAft>
              <a:defRPr/>
            </a:pPr>
            <a:r>
              <a:rPr lang="en-US" sz="1100" kern="0" err="1">
                <a:gradFill>
                  <a:gsLst>
                    <a:gs pos="0">
                      <a:srgbClr val="1A1A1A"/>
                    </a:gs>
                    <a:gs pos="100000">
                      <a:srgbClr val="1A1A1A"/>
                    </a:gs>
                  </a:gsLst>
                  <a:lin ang="5400000" scaled="0"/>
                </a:gradFill>
                <a:latin typeface="Segoe UI"/>
              </a:rPr>
              <a:t>VSCode</a:t>
            </a:r>
            <a:r>
              <a:rPr lang="en-US" sz="1100" kern="0">
                <a:gradFill>
                  <a:gsLst>
                    <a:gs pos="0">
                      <a:srgbClr val="1A1A1A"/>
                    </a:gs>
                    <a:gs pos="100000">
                      <a:srgbClr val="1A1A1A"/>
                    </a:gs>
                  </a:gsLst>
                  <a:lin ang="5400000" scaled="0"/>
                </a:gradFill>
                <a:latin typeface="Segoe UI"/>
              </a:rPr>
              <a:t> ranked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#1 developer tool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(Stack Overflow, 2018 language survey)</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Service Fabric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Open Sourced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Azure Sphere with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Linux kernel</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GitHub intent to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acquire announced</a:t>
            </a: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~5,000 Microsoft employees committing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to open source projects on </a:t>
            </a:r>
            <a:r>
              <a:rPr lang="en-US" sz="1100" kern="0" err="1">
                <a:gradFill>
                  <a:gsLst>
                    <a:gs pos="0">
                      <a:srgbClr val="1A1A1A"/>
                    </a:gs>
                    <a:gs pos="100000">
                      <a:srgbClr val="1A1A1A"/>
                    </a:gs>
                  </a:gsLst>
                  <a:lin ang="5400000" scaled="0"/>
                </a:gradFill>
                <a:latin typeface="Segoe UI"/>
              </a:rPr>
              <a:t>Github</a:t>
            </a:r>
            <a:endParaRPr lang="en-US" sz="1100" kern="0">
              <a:gradFill>
                <a:gsLst>
                  <a:gs pos="0">
                    <a:srgbClr val="1A1A1A"/>
                  </a:gs>
                  <a:gs pos="100000">
                    <a:srgbClr val="1A1A1A"/>
                  </a:gs>
                </a:gsLst>
                <a:lin ang="5400000" scaled="0"/>
              </a:gradFill>
              <a:latin typeface="Segoe UI"/>
            </a:endParaRPr>
          </a:p>
          <a:p>
            <a:pPr defTabSz="931935" fontAlgn="base">
              <a:lnSpc>
                <a:spcPct val="90000"/>
              </a:lnSpc>
              <a:spcBef>
                <a:spcPts val="1000"/>
              </a:spcBef>
              <a:spcAft>
                <a:spcPct val="0"/>
              </a:spcAft>
              <a:defRPr/>
            </a:pPr>
            <a:r>
              <a:rPr lang="en-US" sz="1100" kern="0">
                <a:gradFill>
                  <a:gsLst>
                    <a:gs pos="0">
                      <a:srgbClr val="1A1A1A"/>
                    </a:gs>
                    <a:gs pos="100000">
                      <a:srgbClr val="1A1A1A"/>
                    </a:gs>
                  </a:gsLst>
                  <a:lin ang="5400000" scaled="0"/>
                </a:gradFill>
                <a:latin typeface="Segoe UI"/>
              </a:rPr>
              <a:t>Azure trending to </a:t>
            </a:r>
            <a:br>
              <a:rPr lang="en-US" sz="1100" kern="0">
                <a:gradFill>
                  <a:gsLst>
                    <a:gs pos="0">
                      <a:srgbClr val="1A1A1A"/>
                    </a:gs>
                    <a:gs pos="100000">
                      <a:srgbClr val="1A1A1A"/>
                    </a:gs>
                  </a:gsLst>
                  <a:lin ang="5400000" scaled="0"/>
                </a:gradFill>
                <a:latin typeface="Segoe UI"/>
              </a:rPr>
            </a:br>
            <a:r>
              <a:rPr lang="en-US" sz="1100" kern="0">
                <a:gradFill>
                  <a:gsLst>
                    <a:gs pos="0">
                      <a:srgbClr val="1A1A1A"/>
                    </a:gs>
                    <a:gs pos="100000">
                      <a:srgbClr val="1A1A1A"/>
                    </a:gs>
                  </a:gsLst>
                  <a:lin ang="5400000" scaled="0"/>
                </a:gradFill>
                <a:latin typeface="Segoe UI"/>
              </a:rPr>
              <a:t>50% Linux</a:t>
            </a:r>
          </a:p>
        </p:txBody>
      </p:sp>
      <p:pic>
        <p:nvPicPr>
          <p:cNvPr id="18" name="connector">
            <a:extLst>
              <a:ext uri="{FF2B5EF4-FFF2-40B4-BE49-F238E27FC236}">
                <a16:creationId xmlns:a16="http://schemas.microsoft.com/office/drawing/2014/main" id="{3BE6B566-2BF3-41DB-A36C-5CBDB75EEA5A}"/>
              </a:ext>
            </a:extLst>
          </p:cNvPr>
          <p:cNvPicPr>
            <a:picLocks noChangeAspect="1"/>
          </p:cNvPicPr>
          <p:nvPr/>
        </p:nvPicPr>
        <p:blipFill>
          <a:blip r:embed="rId3"/>
          <a:stretch>
            <a:fillRect/>
          </a:stretch>
        </p:blipFill>
        <p:spPr>
          <a:xfrm>
            <a:off x="1108617" y="5901819"/>
            <a:ext cx="10045293" cy="237731"/>
          </a:xfrm>
          <a:prstGeom prst="rect">
            <a:avLst/>
          </a:prstGeom>
        </p:spPr>
      </p:pic>
      <p:sp>
        <p:nvSpPr>
          <p:cNvPr id="86" name="TextBox 85">
            <a:extLst>
              <a:ext uri="{FF2B5EF4-FFF2-40B4-BE49-F238E27FC236}">
                <a16:creationId xmlns:a16="http://schemas.microsoft.com/office/drawing/2014/main" id="{AAC4757A-D1FC-472B-8B09-CB9515DD6048}"/>
              </a:ext>
            </a:extLst>
          </p:cNvPr>
          <p:cNvSpPr txBox="1"/>
          <p:nvPr/>
        </p:nvSpPr>
        <p:spPr>
          <a:xfrm>
            <a:off x="3475415" y="6226088"/>
            <a:ext cx="325818" cy="99800"/>
          </a:xfrm>
          <a:prstGeom prst="roundRect">
            <a:avLst>
              <a:gd name="adj" fmla="val 20663"/>
            </a:avLst>
          </a:prstGeom>
          <a:solidFill>
            <a:schemeClr val="bg1"/>
          </a:solidFill>
        </p:spPr>
        <p:txBody>
          <a:bodyPr wrap="square" lIns="0" tIns="0" rIns="0" bIns="0" rtlCol="0" anchor="ctr">
            <a:noAutofit/>
          </a:bodyPr>
          <a:lstStyle>
            <a:defPPr>
              <a:defRPr lang="en-US"/>
            </a:defPPr>
            <a:lvl1pPr algn="ctr">
              <a:defRPr sz="1050" b="1">
                <a:gradFill>
                  <a:gsLst>
                    <a:gs pos="2917">
                      <a:schemeClr val="accent1"/>
                    </a:gs>
                    <a:gs pos="100000">
                      <a:schemeClr val="accent1"/>
                    </a:gs>
                  </a:gsLst>
                  <a:lin ang="5400000" scaled="0"/>
                </a:gradFill>
              </a:defRPr>
            </a:lvl1pPr>
          </a:lstStyle>
          <a:p>
            <a:pPr defTabSz="914192">
              <a:defRPr/>
            </a:pPr>
            <a:r>
              <a:rPr lang="en-US">
                <a:gradFill>
                  <a:gsLst>
                    <a:gs pos="2917">
                      <a:srgbClr val="0078D4"/>
                    </a:gs>
                    <a:gs pos="100000">
                      <a:srgbClr val="0078D4"/>
                    </a:gs>
                  </a:gsLst>
                  <a:lin ang="5400000" scaled="0"/>
                </a:gradFill>
                <a:latin typeface="Segoe UI"/>
              </a:rPr>
              <a:t>2015</a:t>
            </a:r>
          </a:p>
        </p:txBody>
      </p:sp>
      <p:sp>
        <p:nvSpPr>
          <p:cNvPr id="87" name="TextBox 86">
            <a:extLst>
              <a:ext uri="{FF2B5EF4-FFF2-40B4-BE49-F238E27FC236}">
                <a16:creationId xmlns:a16="http://schemas.microsoft.com/office/drawing/2014/main" id="{F52B0685-E617-4296-BADB-90046DDC3165}"/>
              </a:ext>
            </a:extLst>
          </p:cNvPr>
          <p:cNvSpPr txBox="1"/>
          <p:nvPr/>
        </p:nvSpPr>
        <p:spPr>
          <a:xfrm>
            <a:off x="5929419" y="6222599"/>
            <a:ext cx="325818" cy="106778"/>
          </a:xfrm>
          <a:prstGeom prst="roundRect">
            <a:avLst>
              <a:gd name="adj" fmla="val 2732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2016</a:t>
            </a:r>
          </a:p>
        </p:txBody>
      </p:sp>
      <p:sp>
        <p:nvSpPr>
          <p:cNvPr id="88" name="TextBox 87">
            <a:extLst>
              <a:ext uri="{FF2B5EF4-FFF2-40B4-BE49-F238E27FC236}">
                <a16:creationId xmlns:a16="http://schemas.microsoft.com/office/drawing/2014/main" id="{27C1DB03-29D6-4A19-8CEA-3B5096A4B459}"/>
              </a:ext>
            </a:extLst>
          </p:cNvPr>
          <p:cNvSpPr txBox="1"/>
          <p:nvPr/>
        </p:nvSpPr>
        <p:spPr>
          <a:xfrm>
            <a:off x="8378806" y="6219109"/>
            <a:ext cx="335054" cy="113757"/>
          </a:xfrm>
          <a:prstGeom prst="roundRect">
            <a:avLst>
              <a:gd name="adj" fmla="val 31973"/>
            </a:avLst>
          </a:prstGeom>
          <a:solidFill>
            <a:schemeClr val="bg1"/>
          </a:solidFill>
        </p:spPr>
        <p:txBody>
          <a:bodyPr wrap="square" lIns="0" tIns="0" rIns="0" bIns="0" rtlCol="0" anchor="ctr">
            <a:noAutofit/>
          </a:bodyPr>
          <a:lstStyle/>
          <a:p>
            <a:pPr algn="ctr" defTabSz="914192">
              <a:defRPr/>
            </a:pPr>
            <a:r>
              <a:rPr lang="en-US" sz="1050" b="1">
                <a:gradFill>
                  <a:gsLst>
                    <a:gs pos="2917">
                      <a:srgbClr val="0078D4"/>
                    </a:gs>
                    <a:gs pos="100000">
                      <a:srgbClr val="0078D4"/>
                    </a:gs>
                  </a:gsLst>
                  <a:lin ang="5400000" scaled="0"/>
                </a:gradFill>
                <a:latin typeface="Segoe UI"/>
              </a:rPr>
              <a:t>2017</a:t>
            </a:r>
          </a:p>
        </p:txBody>
      </p:sp>
      <p:sp>
        <p:nvSpPr>
          <p:cNvPr id="140" name="Rectangle 139">
            <a:extLst>
              <a:ext uri="{FF2B5EF4-FFF2-40B4-BE49-F238E27FC236}">
                <a16:creationId xmlns:a16="http://schemas.microsoft.com/office/drawing/2014/main" id="{F3CCAC53-F4B0-489E-8C22-829BA5649A62}"/>
              </a:ext>
            </a:extLst>
          </p:cNvPr>
          <p:cNvSpPr/>
          <p:nvPr/>
        </p:nvSpPr>
        <p:spPr bwMode="auto">
          <a:xfrm>
            <a:off x="804025" y="61395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141" name="Rectangle 140">
            <a:extLst>
              <a:ext uri="{FF2B5EF4-FFF2-40B4-BE49-F238E27FC236}">
                <a16:creationId xmlns:a16="http://schemas.microsoft.com/office/drawing/2014/main" id="{00456511-37CA-4F5A-B1F1-7D6D75084567}"/>
              </a:ext>
            </a:extLst>
          </p:cNvPr>
          <p:cNvSpPr/>
          <p:nvPr/>
        </p:nvSpPr>
        <p:spPr bwMode="auto">
          <a:xfrm>
            <a:off x="10837891" y="6129055"/>
            <a:ext cx="609188" cy="266777"/>
          </a:xfrm>
          <a:prstGeom prst="rect">
            <a:avLst/>
          </a:prstGeom>
          <a:solidFill>
            <a:schemeClr val="bg1"/>
          </a:solidFill>
          <a:ln w="19050" cap="flat">
            <a:solidFill>
              <a:schemeClr val="accent1"/>
            </a:solid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US" sz="3200" err="1">
              <a:solidFill>
                <a:srgbClr val="1A1A1A"/>
              </a:solidFill>
              <a:latin typeface="Segoe UI"/>
            </a:endParaRPr>
          </a:p>
        </p:txBody>
      </p:sp>
      <p:sp>
        <p:nvSpPr>
          <p:cNvPr id="75" name="TextBox 74">
            <a:extLst>
              <a:ext uri="{FF2B5EF4-FFF2-40B4-BE49-F238E27FC236}">
                <a16:creationId xmlns:a16="http://schemas.microsoft.com/office/drawing/2014/main" id="{093BDE56-3C4B-4AEF-9BCA-FBCEA679307D}"/>
              </a:ext>
            </a:extLst>
          </p:cNvPr>
          <p:cNvSpPr txBox="1"/>
          <p:nvPr/>
        </p:nvSpPr>
        <p:spPr>
          <a:xfrm>
            <a:off x="858853" y="6153220"/>
            <a:ext cx="474489" cy="246221"/>
          </a:xfrm>
          <a:prstGeom prst="rect">
            <a:avLst/>
          </a:prstGeom>
          <a:noFill/>
        </p:spPr>
        <p:txBody>
          <a:bodyPr wrap="none" lIns="0" tIns="0" rIns="0" bIns="0" rtlCol="0">
            <a:spAutoFit/>
          </a:bodyPr>
          <a:lstStyle/>
          <a:p>
            <a:pPr defTabSz="914192">
              <a:defRPr/>
            </a:pPr>
            <a:r>
              <a:rPr lang="en-US" sz="1600" b="1">
                <a:gradFill>
                  <a:gsLst>
                    <a:gs pos="2917">
                      <a:srgbClr val="0078D4"/>
                    </a:gs>
                    <a:gs pos="100000">
                      <a:srgbClr val="0078D4"/>
                    </a:gs>
                  </a:gsLst>
                  <a:lin ang="5400000" scaled="0"/>
                </a:gradFill>
                <a:latin typeface="Segoe UI"/>
              </a:rPr>
              <a:t>2014</a:t>
            </a:r>
          </a:p>
        </p:txBody>
      </p:sp>
      <p:sp>
        <p:nvSpPr>
          <p:cNvPr id="76" name="TextBox 75">
            <a:extLst>
              <a:ext uri="{FF2B5EF4-FFF2-40B4-BE49-F238E27FC236}">
                <a16:creationId xmlns:a16="http://schemas.microsoft.com/office/drawing/2014/main" id="{7EB45FE0-877F-4193-9431-C9A463D52DC4}"/>
              </a:ext>
            </a:extLst>
          </p:cNvPr>
          <p:cNvSpPr txBox="1"/>
          <p:nvPr/>
        </p:nvSpPr>
        <p:spPr>
          <a:xfrm>
            <a:off x="10911392" y="6143693"/>
            <a:ext cx="474489" cy="246221"/>
          </a:xfrm>
          <a:prstGeom prst="rect">
            <a:avLst/>
          </a:prstGeom>
          <a:noFill/>
        </p:spPr>
        <p:txBody>
          <a:bodyPr wrap="none" lIns="0" tIns="0" rIns="0" bIns="0" rtlCol="0">
            <a:spAutoFit/>
          </a:bodyPr>
          <a:lstStyle/>
          <a:p>
            <a:pPr defTabSz="914192">
              <a:defRPr/>
            </a:pPr>
            <a:r>
              <a:rPr lang="en-US" sz="1600" b="1">
                <a:gradFill>
                  <a:gsLst>
                    <a:gs pos="2917">
                      <a:srgbClr val="0078D4"/>
                    </a:gs>
                    <a:gs pos="100000">
                      <a:srgbClr val="0078D4"/>
                    </a:gs>
                  </a:gsLst>
                  <a:lin ang="5400000" scaled="0"/>
                </a:gradFill>
                <a:latin typeface="Segoe UI"/>
              </a:rPr>
              <a:t>2018</a:t>
            </a:r>
          </a:p>
        </p:txBody>
      </p:sp>
      <p:sp>
        <p:nvSpPr>
          <p:cNvPr id="34" name="TextBox 33">
            <a:extLst>
              <a:ext uri="{FF2B5EF4-FFF2-40B4-BE49-F238E27FC236}">
                <a16:creationId xmlns:a16="http://schemas.microsoft.com/office/drawing/2014/main" id="{A538A96E-9490-4809-B289-0BF087D2036E}"/>
              </a:ext>
            </a:extLst>
          </p:cNvPr>
          <p:cNvSpPr txBox="1"/>
          <p:nvPr/>
        </p:nvSpPr>
        <p:spPr>
          <a:xfrm>
            <a:off x="298276"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a:gradFill>
                  <a:gsLst>
                    <a:gs pos="0">
                      <a:srgbClr val="FFFFFF"/>
                    </a:gs>
                    <a:gs pos="100000">
                      <a:srgbClr val="FFFFFF"/>
                    </a:gs>
                  </a:gsLst>
                  <a:lin ang="5400000" scaled="0"/>
                </a:gradFill>
              </a:rPr>
              <a:t>95,539</a:t>
            </a:r>
          </a:p>
        </p:txBody>
      </p:sp>
      <p:sp>
        <p:nvSpPr>
          <p:cNvPr id="48" name="TextBox 47">
            <a:extLst>
              <a:ext uri="{FF2B5EF4-FFF2-40B4-BE49-F238E27FC236}">
                <a16:creationId xmlns:a16="http://schemas.microsoft.com/office/drawing/2014/main" id="{7258B72C-2AA8-4125-9034-984B22333087}"/>
              </a:ext>
            </a:extLst>
          </p:cNvPr>
          <p:cNvSpPr txBox="1"/>
          <p:nvPr/>
        </p:nvSpPr>
        <p:spPr>
          <a:xfrm>
            <a:off x="2752283"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a:gradFill>
                  <a:gsLst>
                    <a:gs pos="0">
                      <a:srgbClr val="FFFFFF"/>
                    </a:gs>
                    <a:gs pos="100000">
                      <a:srgbClr val="FFFFFF"/>
                    </a:gs>
                  </a:gsLst>
                  <a:lin ang="5400000" scaled="0"/>
                </a:gradFill>
              </a:rPr>
              <a:t>314,546</a:t>
            </a:r>
          </a:p>
        </p:txBody>
      </p:sp>
      <p:sp>
        <p:nvSpPr>
          <p:cNvPr id="49" name="TextBox 48">
            <a:extLst>
              <a:ext uri="{FF2B5EF4-FFF2-40B4-BE49-F238E27FC236}">
                <a16:creationId xmlns:a16="http://schemas.microsoft.com/office/drawing/2014/main" id="{8A7A15DB-CEDB-4FC8-B01A-DF81A53FC353}"/>
              </a:ext>
            </a:extLst>
          </p:cNvPr>
          <p:cNvSpPr txBox="1"/>
          <p:nvPr/>
        </p:nvSpPr>
        <p:spPr>
          <a:xfrm>
            <a:off x="5206289"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defTabSz="932114" fontAlgn="base">
              <a:lnSpc>
                <a:spcPct val="90000"/>
              </a:lnSpc>
              <a:spcBef>
                <a:spcPts val="600"/>
              </a:spcBef>
              <a:spcAft>
                <a:spcPct val="0"/>
              </a:spcAft>
              <a:buClrTx/>
              <a:buSzTx/>
              <a:buFontTx/>
              <a:buNone/>
              <a:tabLst/>
              <a:defRPr kumimoji="0" sz="1600" b="1" i="0" u="none" strike="noStrike" cap="none" spc="0" normalizeH="0" baseline="0">
                <a:ln>
                  <a:noFill/>
                </a:ln>
                <a:gradFill>
                  <a:gsLst>
                    <a:gs pos="0">
                      <a:srgbClr val="1A1A1A"/>
                    </a:gs>
                    <a:gs pos="100000">
                      <a:srgbClr val="1A1A1A"/>
                    </a:gs>
                  </a:gsLst>
                  <a:lin ang="5400000" scaled="0"/>
                </a:gradFill>
                <a:effectLst/>
                <a:uLnTx/>
                <a:uFillTx/>
                <a:latin typeface="Segoe UI"/>
              </a:defRPr>
            </a:lvl1pPr>
          </a:lstStyle>
          <a:p>
            <a:pPr algn="ctr" defTabSz="914192">
              <a:defRPr/>
            </a:pPr>
            <a:r>
              <a:rPr lang="en-US" sz="1700" kern="0">
                <a:gradFill>
                  <a:gsLst>
                    <a:gs pos="0">
                      <a:srgbClr val="FFFFFF"/>
                    </a:gs>
                    <a:gs pos="100000">
                      <a:srgbClr val="FFFFFF"/>
                    </a:gs>
                  </a:gsLst>
                  <a:lin ang="5400000" scaled="0"/>
                </a:gradFill>
              </a:rPr>
              <a:t>601,886</a:t>
            </a:r>
          </a:p>
        </p:txBody>
      </p:sp>
      <p:sp>
        <p:nvSpPr>
          <p:cNvPr id="50" name="TextBox 49">
            <a:extLst>
              <a:ext uri="{FF2B5EF4-FFF2-40B4-BE49-F238E27FC236}">
                <a16:creationId xmlns:a16="http://schemas.microsoft.com/office/drawing/2014/main" id="{CD6E1AEC-7508-482A-AFCC-6B8DA6429EB7}"/>
              </a:ext>
            </a:extLst>
          </p:cNvPr>
          <p:cNvSpPr txBox="1"/>
          <p:nvPr/>
        </p:nvSpPr>
        <p:spPr>
          <a:xfrm>
            <a:off x="7660294"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a:gradFill>
                  <a:gsLst>
                    <a:gs pos="0">
                      <a:srgbClr val="FFFFFF"/>
                    </a:gs>
                    <a:gs pos="100000">
                      <a:srgbClr val="FFFFFF"/>
                    </a:gs>
                  </a:gsLst>
                  <a:lin ang="5400000" scaled="0"/>
                </a:gradFill>
              </a:rPr>
              <a:t>778,871</a:t>
            </a:r>
          </a:p>
        </p:txBody>
      </p:sp>
      <p:sp>
        <p:nvSpPr>
          <p:cNvPr id="51" name="TextBox 50">
            <a:extLst>
              <a:ext uri="{FF2B5EF4-FFF2-40B4-BE49-F238E27FC236}">
                <a16:creationId xmlns:a16="http://schemas.microsoft.com/office/drawing/2014/main" id="{BCBE3508-81E1-4BAC-9767-840927C6B5FC}"/>
              </a:ext>
            </a:extLst>
          </p:cNvPr>
          <p:cNvSpPr txBox="1"/>
          <p:nvPr/>
        </p:nvSpPr>
        <p:spPr>
          <a:xfrm>
            <a:off x="10114301" y="5267314"/>
            <a:ext cx="1773684" cy="457135"/>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a:gradFill>
                  <a:gsLst>
                    <a:gs pos="0">
                      <a:srgbClr val="FFFFFF"/>
                    </a:gs>
                    <a:gs pos="100000">
                      <a:srgbClr val="FFFFFF"/>
                    </a:gs>
                  </a:gsLst>
                  <a:lin ang="5400000" scaled="0"/>
                </a:gradFill>
              </a:rPr>
              <a:t>314,970 (YTD)</a:t>
            </a:r>
          </a:p>
        </p:txBody>
      </p:sp>
      <p:sp>
        <p:nvSpPr>
          <p:cNvPr id="52" name="TextBox 51">
            <a:extLst>
              <a:ext uri="{FF2B5EF4-FFF2-40B4-BE49-F238E27FC236}">
                <a16:creationId xmlns:a16="http://schemas.microsoft.com/office/drawing/2014/main" id="{41128618-77AC-4157-84AE-28DB01A75464}"/>
              </a:ext>
            </a:extLst>
          </p:cNvPr>
          <p:cNvSpPr txBox="1"/>
          <p:nvPr/>
        </p:nvSpPr>
        <p:spPr>
          <a:xfrm>
            <a:off x="298277" y="616693"/>
            <a:ext cx="2912692" cy="599200"/>
          </a:xfrm>
          <a:prstGeom prst="rect">
            <a:avLst/>
          </a:prstGeom>
          <a:solidFill>
            <a:schemeClr val="accent2"/>
          </a:solidFill>
          <a:ln w="10795" cap="flat" cmpd="sng" algn="ctr">
            <a:noFill/>
            <a:prstDash val="solid"/>
          </a:ln>
          <a:effectLst>
            <a:outerShdw blurRad="101600" dist="50800" dir="2700000" sx="101000" sy="101000" algn="tl" rotWithShape="0">
              <a:prstClr val="black">
                <a:alpha val="30000"/>
              </a:prstClr>
            </a:outerShdw>
          </a:effectLst>
        </p:spPr>
        <p:txBody>
          <a:bodyPr vert="horz" wrap="square" lIns="137141" tIns="91427" rIns="91427" bIns="91427" numCol="1" rtlCol="0" anchor="ctr" anchorCtr="0" compatLnSpc="1">
            <a:prstTxWarp prst="textNoShape">
              <a:avLst/>
            </a:prstTxWarp>
            <a:noAutofit/>
          </a:bodyPr>
          <a:lstStyle>
            <a:defPPr>
              <a:defRPr lang="en-US"/>
            </a:defPPr>
            <a:lvl1pPr marR="0" lvl="0" indent="0" algn="ctr" fontAlgn="base">
              <a:lnSpc>
                <a:spcPct val="90000"/>
              </a:lnSpc>
              <a:spcBef>
                <a:spcPts val="600"/>
              </a:spcBef>
              <a:spcAft>
                <a:spcPct val="0"/>
              </a:spcAft>
              <a:buClrTx/>
              <a:buSzTx/>
              <a:buFontTx/>
              <a:buNone/>
              <a:tabLst/>
              <a:defRPr kumimoji="0" sz="1700" b="1" i="0" u="none" strike="noStrike" kern="0" cap="none" spc="0" normalizeH="0" baseline="0">
                <a:ln>
                  <a:noFill/>
                </a:ln>
                <a:gradFill>
                  <a:gsLst>
                    <a:gs pos="0">
                      <a:schemeClr val="bg1"/>
                    </a:gs>
                    <a:gs pos="100000">
                      <a:schemeClr val="bg1"/>
                    </a:gs>
                  </a:gsLst>
                  <a:lin ang="5400000" scaled="0"/>
                </a:gradFill>
                <a:effectLst/>
                <a:uLnTx/>
                <a:uFillTx/>
                <a:latin typeface="Segoe UI"/>
              </a:defRPr>
            </a:lvl1pPr>
          </a:lstStyle>
          <a:p>
            <a:pPr defTabSz="914192">
              <a:defRPr/>
            </a:pPr>
            <a:r>
              <a:rPr lang="en-US">
                <a:gradFill>
                  <a:gsLst>
                    <a:gs pos="0">
                      <a:srgbClr val="FFFFFF"/>
                    </a:gs>
                    <a:gs pos="100000">
                      <a:srgbClr val="FFFFFF"/>
                    </a:gs>
                  </a:gsLst>
                  <a:lin ang="5400000" scaled="0"/>
                </a:gradFill>
              </a:rPr>
              <a:t>GitHub contributions</a:t>
            </a:r>
          </a:p>
        </p:txBody>
      </p:sp>
    </p:spTree>
    <p:extLst>
      <p:ext uri="{BB962C8B-B14F-4D97-AF65-F5344CB8AC3E}">
        <p14:creationId xmlns:p14="http://schemas.microsoft.com/office/powerpoint/2010/main" val="3449606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6D152-7A65-624F-B6FE-5267A58216AB}"/>
              </a:ext>
            </a:extLst>
          </p:cNvPr>
          <p:cNvSpPr>
            <a:spLocks noGrp="1"/>
          </p:cNvSpPr>
          <p:nvPr>
            <p:ph type="title"/>
          </p:nvPr>
        </p:nvSpPr>
        <p:spPr/>
        <p:txBody>
          <a:bodyPr/>
          <a:lstStyle/>
          <a:p>
            <a:r>
              <a:rPr lang="en-US" dirty="0"/>
              <a:t>Azure Monitor</a:t>
            </a:r>
          </a:p>
        </p:txBody>
      </p:sp>
    </p:spTree>
    <p:extLst>
      <p:ext uri="{BB962C8B-B14F-4D97-AF65-F5344CB8AC3E}">
        <p14:creationId xmlns:p14="http://schemas.microsoft.com/office/powerpoint/2010/main" val="14128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7029EFF1-0E7A-407F-9634-522261861F76}"/>
              </a:ext>
            </a:extLst>
          </p:cNvPr>
          <p:cNvSpPr/>
          <p:nvPr/>
        </p:nvSpPr>
        <p:spPr bwMode="auto">
          <a:xfrm>
            <a:off x="1" y="5698427"/>
            <a:ext cx="12192000" cy="53874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1935" fontAlgn="base">
              <a:spcBef>
                <a:spcPct val="0"/>
              </a:spcBef>
              <a:spcAft>
                <a:spcPct val="0"/>
              </a:spcAft>
              <a:defRPr/>
            </a:pPr>
            <a:r>
              <a:rPr lang="en-US" sz="1765" dirty="0">
                <a:solidFill>
                  <a:schemeClr val="bg2"/>
                </a:solidFill>
                <a:latin typeface="+mj-lt"/>
                <a:ea typeface="Segoe UI" pitchFamily="34" charset="0"/>
                <a:cs typeface="Segoe UI" pitchFamily="34" charset="0"/>
              </a:rPr>
              <a:t>Azure Monitor now includes Application Insights &amp; Log Analytics!</a:t>
            </a:r>
          </a:p>
        </p:txBody>
      </p:sp>
      <p:sp>
        <p:nvSpPr>
          <p:cNvPr id="2" name="Title 1">
            <a:extLst>
              <a:ext uri="{FF2B5EF4-FFF2-40B4-BE49-F238E27FC236}">
                <a16:creationId xmlns:a16="http://schemas.microsoft.com/office/drawing/2014/main" id="{73A5D8E1-F577-4C50-B579-E1D21317A86B}"/>
              </a:ext>
            </a:extLst>
          </p:cNvPr>
          <p:cNvSpPr>
            <a:spLocks noGrp="1"/>
          </p:cNvSpPr>
          <p:nvPr>
            <p:ph type="title"/>
          </p:nvPr>
        </p:nvSpPr>
        <p:spPr/>
        <p:txBody>
          <a:bodyPr/>
          <a:lstStyle/>
          <a:p>
            <a:r>
              <a:rPr lang="en-US" dirty="0"/>
              <a:t>Azure Monitor</a:t>
            </a:r>
          </a:p>
        </p:txBody>
      </p:sp>
      <p:grpSp>
        <p:nvGrpSpPr>
          <p:cNvPr id="14" name="Group 13">
            <a:extLst>
              <a:ext uri="{FF2B5EF4-FFF2-40B4-BE49-F238E27FC236}">
                <a16:creationId xmlns:a16="http://schemas.microsoft.com/office/drawing/2014/main" id="{FAF05246-C3A5-4ACF-8B92-55F89D3A5A39}"/>
              </a:ext>
            </a:extLst>
          </p:cNvPr>
          <p:cNvGrpSpPr/>
          <p:nvPr/>
        </p:nvGrpSpPr>
        <p:grpSpPr>
          <a:xfrm>
            <a:off x="451872" y="1917935"/>
            <a:ext cx="3382955" cy="3780491"/>
            <a:chOff x="460933" y="2006925"/>
            <a:chExt cx="3450790" cy="3856298"/>
          </a:xfrm>
        </p:grpSpPr>
        <p:grpSp>
          <p:nvGrpSpPr>
            <p:cNvPr id="8" name="Group 7">
              <a:extLst>
                <a:ext uri="{FF2B5EF4-FFF2-40B4-BE49-F238E27FC236}">
                  <a16:creationId xmlns:a16="http://schemas.microsoft.com/office/drawing/2014/main" id="{D58DD196-2D4F-499C-A69C-ADE991CFE20F}"/>
                </a:ext>
              </a:extLst>
            </p:cNvPr>
            <p:cNvGrpSpPr/>
            <p:nvPr/>
          </p:nvGrpSpPr>
          <p:grpSpPr>
            <a:xfrm>
              <a:off x="460933" y="2006925"/>
              <a:ext cx="3450790" cy="3856298"/>
              <a:chOff x="460933" y="2006925"/>
              <a:chExt cx="3450790" cy="3856298"/>
            </a:xfrm>
          </p:grpSpPr>
          <p:sp>
            <p:nvSpPr>
              <p:cNvPr id="3" name="Rectangle 2">
                <a:extLst>
                  <a:ext uri="{FF2B5EF4-FFF2-40B4-BE49-F238E27FC236}">
                    <a16:creationId xmlns:a16="http://schemas.microsoft.com/office/drawing/2014/main" id="{DAA68EC7-7814-4131-8C7A-ECC8CCF5A7D2}"/>
                  </a:ext>
                </a:extLst>
              </p:cNvPr>
              <p:cNvSpPr/>
              <p:nvPr/>
            </p:nvSpPr>
            <p:spPr bwMode="auto">
              <a:xfrm>
                <a:off x="460933" y="2006925"/>
                <a:ext cx="3450790" cy="3856298"/>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dirty="0" err="1">
                  <a:latin typeface="Segoe UI Semibold" panose="020B0702040204020203" pitchFamily="34" charset="0"/>
                  <a:cs typeface="Segoe UI Semibold" panose="020B0702040204020203" pitchFamily="34" charset="0"/>
                </a:endParaRPr>
              </a:p>
            </p:txBody>
          </p:sp>
          <p:grpSp>
            <p:nvGrpSpPr>
              <p:cNvPr id="113" name="Group 112">
                <a:extLst>
                  <a:ext uri="{FF2B5EF4-FFF2-40B4-BE49-F238E27FC236}">
                    <a16:creationId xmlns:a16="http://schemas.microsoft.com/office/drawing/2014/main" id="{A6442842-B1D3-4068-921B-481C87D981BD}"/>
                  </a:ext>
                </a:extLst>
              </p:cNvPr>
              <p:cNvGrpSpPr/>
              <p:nvPr/>
            </p:nvGrpSpPr>
            <p:grpSpPr>
              <a:xfrm>
                <a:off x="932319" y="2532280"/>
                <a:ext cx="2754985" cy="2114239"/>
                <a:chOff x="585446" y="2250396"/>
                <a:chExt cx="2754985" cy="2114239"/>
              </a:xfrm>
            </p:grpSpPr>
            <p:sp>
              <p:nvSpPr>
                <p:cNvPr id="114" name="TextBox 113">
                  <a:extLst>
                    <a:ext uri="{FF2B5EF4-FFF2-40B4-BE49-F238E27FC236}">
                      <a16:creationId xmlns:a16="http://schemas.microsoft.com/office/drawing/2014/main" id="{DCD0BD73-0F89-4869-96B8-9C386674683B}"/>
                    </a:ext>
                  </a:extLst>
                </p:cNvPr>
                <p:cNvSpPr txBox="1"/>
                <p:nvPr/>
              </p:nvSpPr>
              <p:spPr>
                <a:xfrm>
                  <a:off x="597230" y="3983099"/>
                  <a:ext cx="2714836" cy="363946"/>
                </a:xfrm>
                <a:prstGeom prst="rect">
                  <a:avLst/>
                </a:prstGeom>
                <a:noFill/>
              </p:spPr>
              <p:txBody>
                <a:bodyPr wrap="square" lIns="0" rtlCol="0">
                  <a:spAutoFit/>
                </a:bodyPr>
                <a:lstStyle/>
                <a:p>
                  <a:pPr defTabSz="896215">
                    <a:spcBef>
                      <a:spcPts val="1470"/>
                    </a:spcBef>
                    <a:defRPr/>
                  </a:pPr>
                  <a:endParaRPr lang="en-US" sz="1730" kern="0" dirty="0">
                    <a:solidFill>
                      <a:srgbClr val="1A1A1A"/>
                    </a:solidFill>
                  </a:endParaRPr>
                </a:p>
              </p:txBody>
            </p:sp>
            <p:sp>
              <p:nvSpPr>
                <p:cNvPr id="115" name="TextBox 114">
                  <a:extLst>
                    <a:ext uri="{FF2B5EF4-FFF2-40B4-BE49-F238E27FC236}">
                      <a16:creationId xmlns:a16="http://schemas.microsoft.com/office/drawing/2014/main" id="{5BB10A8A-314B-4A86-81D8-CD8328198823}"/>
                    </a:ext>
                  </a:extLst>
                </p:cNvPr>
                <p:cNvSpPr txBox="1"/>
                <p:nvPr/>
              </p:nvSpPr>
              <p:spPr>
                <a:xfrm>
                  <a:off x="597231" y="3770321"/>
                  <a:ext cx="2743200" cy="594314"/>
                </a:xfrm>
                <a:prstGeom prst="rect">
                  <a:avLst/>
                </a:prstGeom>
                <a:noFill/>
              </p:spPr>
              <p:txBody>
                <a:bodyPr wrap="square" lIns="0" tIns="140588" rIns="175735" bIns="140588" rtlCol="0" anchor="b">
                  <a:spAutoFit/>
                </a:bodyPr>
                <a:lstStyle/>
                <a:p>
                  <a:pPr defTabSz="896215">
                    <a:lnSpc>
                      <a:spcPct val="90000"/>
                    </a:lnSpc>
                    <a:spcAft>
                      <a:spcPts val="576"/>
                    </a:spcAft>
                    <a:defRPr/>
                  </a:pPr>
                  <a:endParaRPr lang="en-US" sz="2157" kern="0" dirty="0">
                    <a:ln w="3175">
                      <a:noFill/>
                    </a:ln>
                    <a:solidFill>
                      <a:srgbClr val="0078D4"/>
                    </a:solidFill>
                    <a:latin typeface="Segoe UI Semibold"/>
                    <a:cs typeface="Segoe UI Semilight" panose="020B0402040204020203" pitchFamily="34" charset="0"/>
                  </a:endParaRPr>
                </a:p>
              </p:txBody>
            </p:sp>
            <p:grpSp>
              <p:nvGrpSpPr>
                <p:cNvPr id="117" name="Group 116">
                  <a:extLst>
                    <a:ext uri="{FF2B5EF4-FFF2-40B4-BE49-F238E27FC236}">
                      <a16:creationId xmlns:a16="http://schemas.microsoft.com/office/drawing/2014/main" id="{8A3AF901-793C-44B1-ABF9-476F2239D325}"/>
                    </a:ext>
                  </a:extLst>
                </p:cNvPr>
                <p:cNvGrpSpPr/>
                <p:nvPr/>
              </p:nvGrpSpPr>
              <p:grpSpPr>
                <a:xfrm>
                  <a:off x="585446" y="2250396"/>
                  <a:ext cx="2502524" cy="1369979"/>
                  <a:chOff x="414640" y="2102538"/>
                  <a:chExt cx="2502524" cy="1369979"/>
                </a:xfrm>
              </p:grpSpPr>
              <p:grpSp>
                <p:nvGrpSpPr>
                  <p:cNvPr id="118" name="Group 117">
                    <a:extLst>
                      <a:ext uri="{FF2B5EF4-FFF2-40B4-BE49-F238E27FC236}">
                        <a16:creationId xmlns:a16="http://schemas.microsoft.com/office/drawing/2014/main" id="{5C550026-62AE-480D-9F2D-6DA3EF8DF62F}"/>
                      </a:ext>
                    </a:extLst>
                  </p:cNvPr>
                  <p:cNvGrpSpPr/>
                  <p:nvPr/>
                </p:nvGrpSpPr>
                <p:grpSpPr>
                  <a:xfrm>
                    <a:off x="722716" y="2336422"/>
                    <a:ext cx="1886369" cy="747947"/>
                    <a:chOff x="879052" y="2315853"/>
                    <a:chExt cx="1886369" cy="747947"/>
                  </a:xfrm>
                </p:grpSpPr>
                <p:grpSp>
                  <p:nvGrpSpPr>
                    <p:cNvPr id="126" name="Group 125">
                      <a:extLst>
                        <a:ext uri="{FF2B5EF4-FFF2-40B4-BE49-F238E27FC236}">
                          <a16:creationId xmlns:a16="http://schemas.microsoft.com/office/drawing/2014/main" id="{8E48820D-095A-4304-8B74-04D227050665}"/>
                        </a:ext>
                      </a:extLst>
                    </p:cNvPr>
                    <p:cNvGrpSpPr/>
                    <p:nvPr/>
                  </p:nvGrpSpPr>
                  <p:grpSpPr>
                    <a:xfrm>
                      <a:off x="879052" y="2315853"/>
                      <a:ext cx="720337" cy="747947"/>
                      <a:chOff x="4783808" y="2346746"/>
                      <a:chExt cx="734781" cy="762945"/>
                    </a:xfrm>
                  </p:grpSpPr>
                  <p:sp>
                    <p:nvSpPr>
                      <p:cNvPr id="130" name="Cylinder 129">
                        <a:extLst>
                          <a:ext uri="{FF2B5EF4-FFF2-40B4-BE49-F238E27FC236}">
                            <a16:creationId xmlns:a16="http://schemas.microsoft.com/office/drawing/2014/main" id="{89D8ED03-0A6B-4AE3-B89B-9DC16F4194CB}"/>
                          </a:ext>
                        </a:extLst>
                      </p:cNvPr>
                      <p:cNvSpPr/>
                      <p:nvPr/>
                    </p:nvSpPr>
                    <p:spPr bwMode="auto">
                      <a:xfrm>
                        <a:off x="4783808" y="2346746"/>
                        <a:ext cx="734781" cy="762945"/>
                      </a:xfrm>
                      <a:prstGeom prst="can">
                        <a:avLst/>
                      </a:prstGeom>
                      <a:solidFill>
                        <a:schemeClr val="tx2"/>
                      </a:solid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rgbClr val="000000"/>
                          </a:solidFill>
                          <a:latin typeface="Segoe UI"/>
                          <a:cs typeface="Segoe UI" pitchFamily="34" charset="0"/>
                        </a:endParaRPr>
                      </a:p>
                    </p:txBody>
                  </p:sp>
                  <p:sp>
                    <p:nvSpPr>
                      <p:cNvPr id="131" name="TextBox 130">
                        <a:extLst>
                          <a:ext uri="{FF2B5EF4-FFF2-40B4-BE49-F238E27FC236}">
                            <a16:creationId xmlns:a16="http://schemas.microsoft.com/office/drawing/2014/main" id="{5E933363-8EBA-4ECF-8D40-7FAA115346CC}"/>
                          </a:ext>
                        </a:extLst>
                      </p:cNvPr>
                      <p:cNvSpPr txBox="1"/>
                      <p:nvPr/>
                    </p:nvSpPr>
                    <p:spPr>
                      <a:xfrm>
                        <a:off x="4800512" y="2549731"/>
                        <a:ext cx="701372" cy="350796"/>
                      </a:xfrm>
                      <a:prstGeom prst="rect">
                        <a:avLst/>
                      </a:prstGeom>
                      <a:noFill/>
                    </p:spPr>
                    <p:txBody>
                      <a:bodyPr wrap="none" lIns="87880" tIns="87880" rIns="87880" bIns="87880" rtlCol="0">
                        <a:spAutoFit/>
                      </a:bodyPr>
                      <a:lstStyle/>
                      <a:p>
                        <a:pPr algn="ctr" defTabSz="896354">
                          <a:lnSpc>
                            <a:spcPct val="90000"/>
                          </a:lnSpc>
                          <a:spcAft>
                            <a:spcPts val="576"/>
                          </a:spcAft>
                          <a:defRPr/>
                        </a:pPr>
                        <a:r>
                          <a:rPr lang="en-US" sz="1153" kern="0" dirty="0">
                            <a:solidFill>
                              <a:schemeClr val="bg2"/>
                            </a:solidFill>
                            <a:latin typeface="Segoe UI Semibold"/>
                          </a:rPr>
                          <a:t>Metrics</a:t>
                        </a:r>
                      </a:p>
                    </p:txBody>
                  </p:sp>
                </p:grpSp>
                <p:grpSp>
                  <p:nvGrpSpPr>
                    <p:cNvPr id="127" name="Group 126">
                      <a:extLst>
                        <a:ext uri="{FF2B5EF4-FFF2-40B4-BE49-F238E27FC236}">
                          <a16:creationId xmlns:a16="http://schemas.microsoft.com/office/drawing/2014/main" id="{C475F386-D437-4D34-B806-DFDB1E1A2BE2}"/>
                        </a:ext>
                      </a:extLst>
                    </p:cNvPr>
                    <p:cNvGrpSpPr/>
                    <p:nvPr/>
                  </p:nvGrpSpPr>
                  <p:grpSpPr>
                    <a:xfrm>
                      <a:off x="2045084" y="2315853"/>
                      <a:ext cx="720337" cy="747947"/>
                      <a:chOff x="4783808" y="3630261"/>
                      <a:chExt cx="734781" cy="762945"/>
                    </a:xfrm>
                  </p:grpSpPr>
                  <p:sp>
                    <p:nvSpPr>
                      <p:cNvPr id="128" name="Cylinder 127">
                        <a:extLst>
                          <a:ext uri="{FF2B5EF4-FFF2-40B4-BE49-F238E27FC236}">
                            <a16:creationId xmlns:a16="http://schemas.microsoft.com/office/drawing/2014/main" id="{EB4FD876-DB2B-48E6-AFDF-01BFB1B250E0}"/>
                          </a:ext>
                        </a:extLst>
                      </p:cNvPr>
                      <p:cNvSpPr/>
                      <p:nvPr/>
                    </p:nvSpPr>
                    <p:spPr bwMode="auto">
                      <a:xfrm>
                        <a:off x="4783808" y="3630261"/>
                        <a:ext cx="734781" cy="762945"/>
                      </a:xfrm>
                      <a:prstGeom prst="can">
                        <a:avLst/>
                      </a:prstGeom>
                      <a:solidFill>
                        <a:schemeClr val="tx2"/>
                      </a:solidFill>
                      <a:ln w="28575" cap="flat" cmpd="sng" algn="ctr">
                        <a:solidFill>
                          <a:schemeClr val="bg2"/>
                        </a:solidFill>
                        <a:prstDash val="solid"/>
                        <a:headEnd type="none" w="med" len="med"/>
                        <a:tailEnd type="none" w="med" len="med"/>
                      </a:ln>
                      <a:effectLst/>
                      <a:scene3d>
                        <a:camera prst="orthographicFront"/>
                        <a:lightRig rig="threePt" dir="t"/>
                      </a:scene3d>
                      <a:sp3d prstMaterial="matte"/>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solidFill>
                            <a:srgbClr val="000000"/>
                          </a:solidFill>
                          <a:latin typeface="Segoe UI"/>
                          <a:cs typeface="Segoe UI" pitchFamily="34" charset="0"/>
                        </a:endParaRPr>
                      </a:p>
                    </p:txBody>
                  </p:sp>
                  <p:sp>
                    <p:nvSpPr>
                      <p:cNvPr id="129" name="TextBox 128">
                        <a:extLst>
                          <a:ext uri="{FF2B5EF4-FFF2-40B4-BE49-F238E27FC236}">
                            <a16:creationId xmlns:a16="http://schemas.microsoft.com/office/drawing/2014/main" id="{42D4E66B-9E09-4E0C-9D72-68087511F49C}"/>
                          </a:ext>
                        </a:extLst>
                      </p:cNvPr>
                      <p:cNvSpPr txBox="1"/>
                      <p:nvPr/>
                    </p:nvSpPr>
                    <p:spPr>
                      <a:xfrm>
                        <a:off x="4928870" y="3825464"/>
                        <a:ext cx="444654" cy="350796"/>
                      </a:xfrm>
                      <a:prstGeom prst="rect">
                        <a:avLst/>
                      </a:prstGeom>
                      <a:noFill/>
                    </p:spPr>
                    <p:txBody>
                      <a:bodyPr wrap="none" lIns="87880" tIns="87880" rIns="87880" bIns="87880" rtlCol="0">
                        <a:spAutoFit/>
                      </a:bodyPr>
                      <a:lstStyle/>
                      <a:p>
                        <a:pPr algn="ctr" defTabSz="896354">
                          <a:lnSpc>
                            <a:spcPct val="90000"/>
                          </a:lnSpc>
                          <a:spcAft>
                            <a:spcPts val="576"/>
                          </a:spcAft>
                          <a:defRPr/>
                        </a:pPr>
                        <a:r>
                          <a:rPr lang="en-US" sz="1153" kern="0" dirty="0">
                            <a:solidFill>
                              <a:schemeClr val="bg2"/>
                            </a:solidFill>
                            <a:latin typeface="Segoe UI Semibold"/>
                          </a:rPr>
                          <a:t>Log</a:t>
                        </a:r>
                      </a:p>
                    </p:txBody>
                  </p:sp>
                </p:grpSp>
              </p:grpSp>
              <p:grpSp>
                <p:nvGrpSpPr>
                  <p:cNvPr id="119" name="Group 118">
                    <a:extLst>
                      <a:ext uri="{FF2B5EF4-FFF2-40B4-BE49-F238E27FC236}">
                        <a16:creationId xmlns:a16="http://schemas.microsoft.com/office/drawing/2014/main" id="{EC689B91-BE6C-4F4A-8C53-88A7E6C50DC3}"/>
                      </a:ext>
                    </a:extLst>
                  </p:cNvPr>
                  <p:cNvGrpSpPr/>
                  <p:nvPr/>
                </p:nvGrpSpPr>
                <p:grpSpPr>
                  <a:xfrm rot="10800000">
                    <a:off x="414640" y="2102538"/>
                    <a:ext cx="2502524" cy="1235022"/>
                    <a:chOff x="5495147" y="2105477"/>
                    <a:chExt cx="3516773" cy="1225371"/>
                  </a:xfrm>
                </p:grpSpPr>
                <p:cxnSp>
                  <p:nvCxnSpPr>
                    <p:cNvPr id="121" name="Straight Connector 120">
                      <a:extLst>
                        <a:ext uri="{FF2B5EF4-FFF2-40B4-BE49-F238E27FC236}">
                          <a16:creationId xmlns:a16="http://schemas.microsoft.com/office/drawing/2014/main" id="{38B99EEB-1D90-4742-BC55-537BAD0194B5}"/>
                        </a:ext>
                      </a:extLst>
                    </p:cNvPr>
                    <p:cNvCxnSpPr>
                      <a:cxnSpLocks/>
                    </p:cNvCxnSpPr>
                    <p:nvPr/>
                  </p:nvCxnSpPr>
                  <p:spPr>
                    <a:xfrm>
                      <a:off x="8023118" y="2105477"/>
                      <a:ext cx="988802" cy="0"/>
                    </a:xfrm>
                    <a:prstGeom prst="line">
                      <a:avLst/>
                    </a:prstGeom>
                    <a:noFill/>
                    <a:ln w="19050" cap="flat" cmpd="sng" algn="ctr">
                      <a:solidFill>
                        <a:srgbClr val="0D0D0D"/>
                      </a:solidFill>
                      <a:prstDash val="sysDot"/>
                      <a:headEnd type="none" w="lg" len="med"/>
                      <a:tailEnd type="none" w="lg" len="med"/>
                    </a:ln>
                    <a:effectLst/>
                  </p:spPr>
                </p:cxnSp>
                <p:cxnSp>
                  <p:nvCxnSpPr>
                    <p:cNvPr id="122" name="Straight Connector 121">
                      <a:extLst>
                        <a:ext uri="{FF2B5EF4-FFF2-40B4-BE49-F238E27FC236}">
                          <a16:creationId xmlns:a16="http://schemas.microsoft.com/office/drawing/2014/main" id="{4DBAB595-D0F7-4C22-8583-786ECC5CF3CD}"/>
                        </a:ext>
                      </a:extLst>
                    </p:cNvPr>
                    <p:cNvCxnSpPr>
                      <a:cxnSpLocks/>
                    </p:cNvCxnSpPr>
                    <p:nvPr/>
                  </p:nvCxnSpPr>
                  <p:spPr>
                    <a:xfrm>
                      <a:off x="5495147" y="2105478"/>
                      <a:ext cx="930673" cy="0"/>
                    </a:xfrm>
                    <a:prstGeom prst="line">
                      <a:avLst/>
                    </a:prstGeom>
                    <a:noFill/>
                    <a:ln w="19050" cap="flat" cmpd="sng" algn="ctr">
                      <a:solidFill>
                        <a:srgbClr val="0D0D0D"/>
                      </a:solidFill>
                      <a:prstDash val="sysDot"/>
                      <a:headEnd type="none" w="lg" len="med"/>
                      <a:tailEnd type="none" w="lg" len="med"/>
                    </a:ln>
                    <a:effectLst/>
                  </p:spPr>
                </p:cxnSp>
                <p:cxnSp>
                  <p:nvCxnSpPr>
                    <p:cNvPr id="123" name="Straight Connector 122">
                      <a:extLst>
                        <a:ext uri="{FF2B5EF4-FFF2-40B4-BE49-F238E27FC236}">
                          <a16:creationId xmlns:a16="http://schemas.microsoft.com/office/drawing/2014/main" id="{51233875-FE20-4EF2-BFEF-68E8C28CB1BF}"/>
                        </a:ext>
                      </a:extLst>
                    </p:cNvPr>
                    <p:cNvCxnSpPr>
                      <a:cxnSpLocks/>
                    </p:cNvCxnSpPr>
                    <p:nvPr/>
                  </p:nvCxnSpPr>
                  <p:spPr>
                    <a:xfrm>
                      <a:off x="5495147" y="3330848"/>
                      <a:ext cx="3516773" cy="0"/>
                    </a:xfrm>
                    <a:prstGeom prst="line">
                      <a:avLst/>
                    </a:prstGeom>
                    <a:noFill/>
                    <a:ln w="19050" cap="flat" cmpd="sng" algn="ctr">
                      <a:solidFill>
                        <a:srgbClr val="0D0D0D"/>
                      </a:solidFill>
                      <a:prstDash val="sysDot"/>
                      <a:headEnd type="none" w="lg" len="med"/>
                      <a:tailEnd type="none" w="lg" len="med"/>
                    </a:ln>
                    <a:effectLst/>
                  </p:spPr>
                </p:cxnSp>
                <p:cxnSp>
                  <p:nvCxnSpPr>
                    <p:cNvPr id="124" name="Straight Connector 123">
                      <a:extLst>
                        <a:ext uri="{FF2B5EF4-FFF2-40B4-BE49-F238E27FC236}">
                          <a16:creationId xmlns:a16="http://schemas.microsoft.com/office/drawing/2014/main" id="{42B047C6-BAE9-401E-B0A8-8F55D434DE2A}"/>
                        </a:ext>
                      </a:extLst>
                    </p:cNvPr>
                    <p:cNvCxnSpPr>
                      <a:cxnSpLocks/>
                    </p:cNvCxnSpPr>
                    <p:nvPr/>
                  </p:nvCxnSpPr>
                  <p:spPr>
                    <a:xfrm>
                      <a:off x="9011920" y="2105477"/>
                      <a:ext cx="0" cy="1225371"/>
                    </a:xfrm>
                    <a:prstGeom prst="line">
                      <a:avLst/>
                    </a:prstGeom>
                    <a:noFill/>
                    <a:ln w="19050" cap="flat" cmpd="sng" algn="ctr">
                      <a:solidFill>
                        <a:srgbClr val="0D0D0D"/>
                      </a:solidFill>
                      <a:prstDash val="sysDot"/>
                      <a:headEnd type="none" w="lg" len="med"/>
                      <a:tailEnd type="none" w="lg" len="med"/>
                    </a:ln>
                    <a:effectLst/>
                  </p:spPr>
                </p:cxnSp>
                <p:cxnSp>
                  <p:nvCxnSpPr>
                    <p:cNvPr id="125" name="Straight Connector 124">
                      <a:extLst>
                        <a:ext uri="{FF2B5EF4-FFF2-40B4-BE49-F238E27FC236}">
                          <a16:creationId xmlns:a16="http://schemas.microsoft.com/office/drawing/2014/main" id="{4636B62B-1738-408A-A55E-4953134F27E6}"/>
                        </a:ext>
                      </a:extLst>
                    </p:cNvPr>
                    <p:cNvCxnSpPr>
                      <a:cxnSpLocks/>
                    </p:cNvCxnSpPr>
                    <p:nvPr/>
                  </p:nvCxnSpPr>
                  <p:spPr>
                    <a:xfrm>
                      <a:off x="5495148" y="2105478"/>
                      <a:ext cx="0" cy="1217113"/>
                    </a:xfrm>
                    <a:prstGeom prst="line">
                      <a:avLst/>
                    </a:prstGeom>
                    <a:noFill/>
                    <a:ln w="19050" cap="flat" cmpd="sng" algn="ctr">
                      <a:solidFill>
                        <a:srgbClr val="0D0D0D"/>
                      </a:solidFill>
                      <a:prstDash val="sysDot"/>
                      <a:headEnd type="none" w="lg" len="med"/>
                      <a:tailEnd type="none" w="lg" len="med"/>
                    </a:ln>
                    <a:effectLst/>
                  </p:spPr>
                </p:cxnSp>
              </p:grpSp>
              <p:sp>
                <p:nvSpPr>
                  <p:cNvPr id="120" name="TextBox 119">
                    <a:extLst>
                      <a:ext uri="{FF2B5EF4-FFF2-40B4-BE49-F238E27FC236}">
                        <a16:creationId xmlns:a16="http://schemas.microsoft.com/office/drawing/2014/main" id="{3FE8896B-132E-4ADF-B8B4-24054C195A75}"/>
                      </a:ext>
                    </a:extLst>
                  </p:cNvPr>
                  <p:cNvSpPr txBox="1"/>
                  <p:nvPr/>
                </p:nvSpPr>
                <p:spPr>
                  <a:xfrm>
                    <a:off x="973852" y="3191948"/>
                    <a:ext cx="1384098" cy="280569"/>
                  </a:xfrm>
                  <a:prstGeom prst="rect">
                    <a:avLst/>
                  </a:prstGeom>
                  <a:solidFill>
                    <a:schemeClr val="bg2"/>
                  </a:solidFill>
                </p:spPr>
                <p:txBody>
                  <a:bodyPr wrap="none" lIns="89642" tIns="43940" rIns="89642" bIns="43940" rtlCol="0">
                    <a:spAutoFit/>
                  </a:bodyPr>
                  <a:lstStyle/>
                  <a:p>
                    <a:pPr algn="ctr" defTabSz="896354">
                      <a:lnSpc>
                        <a:spcPct val="90000"/>
                      </a:lnSpc>
                      <a:spcAft>
                        <a:spcPts val="576"/>
                      </a:spcAft>
                      <a:defRPr/>
                    </a:pPr>
                    <a:r>
                      <a:rPr lang="en-US" sz="1345" kern="0" dirty="0">
                        <a:solidFill>
                          <a:srgbClr val="0D0D0D"/>
                        </a:solidFill>
                        <a:latin typeface="Segoe UI Semibold"/>
                      </a:rPr>
                      <a:t>Common Store</a:t>
                    </a:r>
                  </a:p>
                </p:txBody>
              </p:sp>
            </p:grpSp>
          </p:grpSp>
          <p:sp>
            <p:nvSpPr>
              <p:cNvPr id="64" name="Rectangle 63">
                <a:extLst>
                  <a:ext uri="{FF2B5EF4-FFF2-40B4-BE49-F238E27FC236}">
                    <a16:creationId xmlns:a16="http://schemas.microsoft.com/office/drawing/2014/main" id="{35381813-5BDF-4599-819B-1ED15D2BF7C8}"/>
                  </a:ext>
                </a:extLst>
              </p:cNvPr>
              <p:cNvSpPr/>
              <p:nvPr/>
            </p:nvSpPr>
            <p:spPr>
              <a:xfrm>
                <a:off x="660758" y="4522586"/>
                <a:ext cx="2834471" cy="824965"/>
              </a:xfrm>
              <a:prstGeom prst="rect">
                <a:avLst/>
              </a:prstGeom>
            </p:spPr>
            <p:txBody>
              <a:bodyPr wrap="square">
                <a:spAutoFit/>
              </a:bodyPr>
              <a:lstStyle/>
              <a:p>
                <a:pPr defTabSz="896215">
                  <a:lnSpc>
                    <a:spcPct val="90000"/>
                  </a:lnSpc>
                  <a:spcAft>
                    <a:spcPts val="576"/>
                  </a:spcAft>
                  <a:defRPr/>
                </a:pPr>
                <a:r>
                  <a:rPr lang="en-US" sz="1568" kern="0" dirty="0">
                    <a:ln w="3175">
                      <a:noFill/>
                    </a:ln>
                    <a:solidFill>
                      <a:srgbClr val="0078D4"/>
                    </a:solidFill>
                    <a:latin typeface="Segoe UI Semibold"/>
                    <a:cs typeface="Segoe UI Semilight" panose="020B0402040204020203" pitchFamily="34" charset="0"/>
                  </a:rPr>
                  <a:t>Unified monitoring</a:t>
                </a:r>
              </a:p>
              <a:p>
                <a:pPr marL="0" lvl="1" defTabSz="896354">
                  <a:defRPr/>
                </a:pPr>
                <a:r>
                  <a:rPr lang="en-US" sz="1372" kern="0" dirty="0">
                    <a:solidFill>
                      <a:srgbClr val="0D0D0D"/>
                    </a:solidFill>
                  </a:rPr>
                  <a:t>A common platform for all metrics, logs and other monitoring telemetry</a:t>
                </a:r>
              </a:p>
            </p:txBody>
          </p:sp>
        </p:grpSp>
        <p:cxnSp>
          <p:nvCxnSpPr>
            <p:cNvPr id="71" name="Straight Connector 70">
              <a:extLst>
                <a:ext uri="{FF2B5EF4-FFF2-40B4-BE49-F238E27FC236}">
                  <a16:creationId xmlns:a16="http://schemas.microsoft.com/office/drawing/2014/main" id="{78748579-EA48-4097-B280-E8C96C32CDCC}"/>
                </a:ext>
              </a:extLst>
            </p:cNvPr>
            <p:cNvCxnSpPr/>
            <p:nvPr/>
          </p:nvCxnSpPr>
          <p:spPr>
            <a:xfrm>
              <a:off x="732859" y="4367674"/>
              <a:ext cx="2926080" cy="0"/>
            </a:xfrm>
            <a:prstGeom prst="line">
              <a:avLst/>
            </a:prstGeom>
            <a:noFill/>
            <a:ln w="19050" cap="flat" cmpd="sng" algn="ctr">
              <a:solidFill>
                <a:srgbClr val="1A1A1A"/>
              </a:solidFill>
              <a:prstDash val="solid"/>
              <a:headEnd type="none" w="lg" len="med"/>
              <a:tailEnd type="none" w="lg" len="med"/>
            </a:ln>
            <a:effectLst/>
          </p:spPr>
        </p:cxnSp>
      </p:grpSp>
      <p:grpSp>
        <p:nvGrpSpPr>
          <p:cNvPr id="11" name="Group 10">
            <a:extLst>
              <a:ext uri="{FF2B5EF4-FFF2-40B4-BE49-F238E27FC236}">
                <a16:creationId xmlns:a16="http://schemas.microsoft.com/office/drawing/2014/main" id="{1E6B1B46-0C1F-478B-8D82-3498F73A1551}"/>
              </a:ext>
            </a:extLst>
          </p:cNvPr>
          <p:cNvGrpSpPr/>
          <p:nvPr/>
        </p:nvGrpSpPr>
        <p:grpSpPr>
          <a:xfrm>
            <a:off x="4312854" y="1917933"/>
            <a:ext cx="3382955" cy="3780495"/>
            <a:chOff x="4246515" y="2006923"/>
            <a:chExt cx="3450790" cy="3856302"/>
          </a:xfrm>
        </p:grpSpPr>
        <p:sp>
          <p:nvSpPr>
            <p:cNvPr id="74" name="Rectangle 73">
              <a:extLst>
                <a:ext uri="{FF2B5EF4-FFF2-40B4-BE49-F238E27FC236}">
                  <a16:creationId xmlns:a16="http://schemas.microsoft.com/office/drawing/2014/main" id="{7D0DDD5E-D676-4E3C-9213-293FBB9AE6F1}"/>
                </a:ext>
              </a:extLst>
            </p:cNvPr>
            <p:cNvSpPr/>
            <p:nvPr/>
          </p:nvSpPr>
          <p:spPr bwMode="auto">
            <a:xfrm>
              <a:off x="4246515" y="2006923"/>
              <a:ext cx="3450790" cy="3856302"/>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dirty="0" err="1">
                <a:latin typeface="Segoe UI Semibold" panose="020B0702040204020203" pitchFamily="34" charset="0"/>
                <a:cs typeface="Segoe UI Semibold" panose="020B0702040204020203" pitchFamily="34" charset="0"/>
              </a:endParaRPr>
            </a:p>
          </p:txBody>
        </p:sp>
        <p:grpSp>
          <p:nvGrpSpPr>
            <p:cNvPr id="9" name="Group 8">
              <a:extLst>
                <a:ext uri="{FF2B5EF4-FFF2-40B4-BE49-F238E27FC236}">
                  <a16:creationId xmlns:a16="http://schemas.microsoft.com/office/drawing/2014/main" id="{F7F6EF69-3566-4D26-91A5-263F2D68F8A6}"/>
                </a:ext>
              </a:extLst>
            </p:cNvPr>
            <p:cNvGrpSpPr/>
            <p:nvPr/>
          </p:nvGrpSpPr>
          <p:grpSpPr>
            <a:xfrm>
              <a:off x="4417108" y="2388666"/>
              <a:ext cx="3172403" cy="3171127"/>
              <a:chOff x="4417108" y="2388666"/>
              <a:chExt cx="3172403" cy="3171127"/>
            </a:xfrm>
          </p:grpSpPr>
          <p:grpSp>
            <p:nvGrpSpPr>
              <p:cNvPr id="132" name="Group 131">
                <a:extLst>
                  <a:ext uri="{FF2B5EF4-FFF2-40B4-BE49-F238E27FC236}">
                    <a16:creationId xmlns:a16="http://schemas.microsoft.com/office/drawing/2014/main" id="{A585E63D-E5B8-483E-A8F3-9B690CA2963C}"/>
                  </a:ext>
                </a:extLst>
              </p:cNvPr>
              <p:cNvGrpSpPr/>
              <p:nvPr/>
            </p:nvGrpSpPr>
            <p:grpSpPr>
              <a:xfrm>
                <a:off x="4566902" y="2388666"/>
                <a:ext cx="3022609" cy="2814579"/>
                <a:chOff x="4408551" y="2102538"/>
                <a:chExt cx="3022609" cy="2814579"/>
              </a:xfrm>
            </p:grpSpPr>
            <p:sp>
              <p:nvSpPr>
                <p:cNvPr id="133" name="TextBox 132">
                  <a:extLst>
                    <a:ext uri="{FF2B5EF4-FFF2-40B4-BE49-F238E27FC236}">
                      <a16:creationId xmlns:a16="http://schemas.microsoft.com/office/drawing/2014/main" id="{FD344707-B6D4-45A5-85A2-D38FFB3443FF}"/>
                    </a:ext>
                  </a:extLst>
                </p:cNvPr>
                <p:cNvSpPr txBox="1"/>
                <p:nvPr/>
              </p:nvSpPr>
              <p:spPr>
                <a:xfrm>
                  <a:off x="4408551" y="4578563"/>
                  <a:ext cx="3022609" cy="338554"/>
                </a:xfrm>
                <a:prstGeom prst="rect">
                  <a:avLst/>
                </a:prstGeom>
                <a:noFill/>
              </p:spPr>
              <p:txBody>
                <a:bodyPr wrap="square" lIns="0" rtlCol="0">
                  <a:spAutoFit/>
                </a:bodyPr>
                <a:lstStyle/>
                <a:p>
                  <a:pPr defTabSz="896215">
                    <a:spcBef>
                      <a:spcPts val="1470"/>
                    </a:spcBef>
                    <a:defRPr/>
                  </a:pPr>
                  <a:endParaRPr lang="en-US" sz="1568" kern="0" dirty="0">
                    <a:solidFill>
                      <a:srgbClr val="1A1A1A"/>
                    </a:solidFill>
                    <a:cs typeface="Segoe UI Semilight" panose="020B0402040204020203" pitchFamily="34" charset="0"/>
                  </a:endParaRPr>
                </a:p>
              </p:txBody>
            </p:sp>
            <p:sp>
              <p:nvSpPr>
                <p:cNvPr id="134" name="TextBox 133">
                  <a:extLst>
                    <a:ext uri="{FF2B5EF4-FFF2-40B4-BE49-F238E27FC236}">
                      <a16:creationId xmlns:a16="http://schemas.microsoft.com/office/drawing/2014/main" id="{F2DE82A6-F18E-4E76-819C-3871D14E980B}"/>
                    </a:ext>
                  </a:extLst>
                </p:cNvPr>
                <p:cNvSpPr txBox="1"/>
                <p:nvPr/>
              </p:nvSpPr>
              <p:spPr>
                <a:xfrm>
                  <a:off x="4408551" y="3766077"/>
                  <a:ext cx="2943389" cy="594314"/>
                </a:xfrm>
                <a:prstGeom prst="rect">
                  <a:avLst/>
                </a:prstGeom>
                <a:noFill/>
              </p:spPr>
              <p:txBody>
                <a:bodyPr wrap="square" lIns="0" tIns="140588" rIns="175735" bIns="140588" rtlCol="0" anchor="b">
                  <a:spAutoFit/>
                </a:bodyPr>
                <a:lstStyle/>
                <a:p>
                  <a:pPr defTabSz="896215">
                    <a:lnSpc>
                      <a:spcPct val="90000"/>
                    </a:lnSpc>
                    <a:spcAft>
                      <a:spcPts val="576"/>
                    </a:spcAft>
                    <a:defRPr/>
                  </a:pPr>
                  <a:endParaRPr lang="en-US" sz="2157" kern="0" dirty="0">
                    <a:ln w="3175">
                      <a:noFill/>
                    </a:ln>
                    <a:solidFill>
                      <a:srgbClr val="0078D4"/>
                    </a:solidFill>
                    <a:latin typeface="Segoe UI Semibold"/>
                    <a:cs typeface="Segoe UI Semilight" panose="020B0402040204020203" pitchFamily="34" charset="0"/>
                  </a:endParaRPr>
                </a:p>
              </p:txBody>
            </p:sp>
            <p:grpSp>
              <p:nvGrpSpPr>
                <p:cNvPr id="136" name="Group 135">
                  <a:extLst>
                    <a:ext uri="{FF2B5EF4-FFF2-40B4-BE49-F238E27FC236}">
                      <a16:creationId xmlns:a16="http://schemas.microsoft.com/office/drawing/2014/main" id="{7ABFF9D6-CA1F-4B92-BBD5-763F62CC5418}"/>
                    </a:ext>
                  </a:extLst>
                </p:cNvPr>
                <p:cNvGrpSpPr/>
                <p:nvPr/>
              </p:nvGrpSpPr>
              <p:grpSpPr>
                <a:xfrm>
                  <a:off x="4592403" y="2102538"/>
                  <a:ext cx="2331373" cy="1503288"/>
                  <a:chOff x="4592403" y="2102538"/>
                  <a:chExt cx="2331373" cy="1503288"/>
                </a:xfrm>
              </p:grpSpPr>
              <p:grpSp>
                <p:nvGrpSpPr>
                  <p:cNvPr id="137" name="Group 136">
                    <a:extLst>
                      <a:ext uri="{FF2B5EF4-FFF2-40B4-BE49-F238E27FC236}">
                        <a16:creationId xmlns:a16="http://schemas.microsoft.com/office/drawing/2014/main" id="{6632BEF1-2203-4A42-8393-3963EB93E49C}"/>
                      </a:ext>
                    </a:extLst>
                  </p:cNvPr>
                  <p:cNvGrpSpPr/>
                  <p:nvPr/>
                </p:nvGrpSpPr>
                <p:grpSpPr>
                  <a:xfrm>
                    <a:off x="5453757" y="2770244"/>
                    <a:ext cx="730244" cy="835582"/>
                    <a:chOff x="5313471" y="3064228"/>
                    <a:chExt cx="293794" cy="336175"/>
                  </a:xfrm>
                  <a:noFill/>
                </p:grpSpPr>
                <p:sp>
                  <p:nvSpPr>
                    <p:cNvPr id="148" name="Freeform 5">
                      <a:extLst>
                        <a:ext uri="{FF2B5EF4-FFF2-40B4-BE49-F238E27FC236}">
                          <a16:creationId xmlns:a16="http://schemas.microsoft.com/office/drawing/2014/main" id="{E81517F7-7800-478D-8830-9FB93F28FB06}"/>
                        </a:ext>
                      </a:extLst>
                    </p:cNvPr>
                    <p:cNvSpPr>
                      <a:spLocks/>
                    </p:cNvSpPr>
                    <p:nvPr/>
                  </p:nvSpPr>
                  <p:spPr bwMode="auto">
                    <a:xfrm>
                      <a:off x="5461446" y="3148272"/>
                      <a:ext cx="145819" cy="252131"/>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solidFill>
                      <a:schemeClr val="tx2"/>
                    </a:solidFill>
                    <a:ln w="38100" cap="flat">
                      <a:solidFill>
                        <a:schemeClr val="bg2"/>
                      </a:solidFill>
                      <a:bevel/>
                    </a:ln>
                  </p:spPr>
                  <p:txBody>
                    <a:bodyPr lIns="86140" tIns="43070" rIns="86140" bIns="43070"/>
                    <a:lstStyle/>
                    <a:p>
                      <a:pPr defTabSz="895337">
                        <a:defRPr/>
                      </a:pPr>
                      <a:endParaRPr lang="en-US" sz="1730" kern="0" dirty="0">
                        <a:solidFill>
                          <a:srgbClr val="000000"/>
                        </a:solidFill>
                      </a:endParaRPr>
                    </a:p>
                  </p:txBody>
                </p:sp>
                <p:sp>
                  <p:nvSpPr>
                    <p:cNvPr id="149" name="Freeform 6">
                      <a:extLst>
                        <a:ext uri="{FF2B5EF4-FFF2-40B4-BE49-F238E27FC236}">
                          <a16:creationId xmlns:a16="http://schemas.microsoft.com/office/drawing/2014/main" id="{71FB80D2-6D6E-43B3-8452-913DBF7CC257}"/>
                        </a:ext>
                      </a:extLst>
                    </p:cNvPr>
                    <p:cNvSpPr>
                      <a:spLocks/>
                    </p:cNvSpPr>
                    <p:nvPr/>
                  </p:nvSpPr>
                  <p:spPr bwMode="auto">
                    <a:xfrm>
                      <a:off x="5313471" y="3148272"/>
                      <a:ext cx="147974" cy="252131"/>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solidFill>
                      <a:schemeClr val="tx2"/>
                    </a:solidFill>
                    <a:ln w="38100" cap="flat">
                      <a:solidFill>
                        <a:schemeClr val="bg2"/>
                      </a:solidFill>
                      <a:bevel/>
                    </a:ln>
                  </p:spPr>
                  <p:txBody>
                    <a:bodyPr lIns="86140" tIns="43070" rIns="86140" bIns="43070"/>
                    <a:lstStyle/>
                    <a:p>
                      <a:pPr defTabSz="895337">
                        <a:defRPr/>
                      </a:pPr>
                      <a:endParaRPr lang="en-US" sz="1730" kern="0" dirty="0">
                        <a:solidFill>
                          <a:srgbClr val="000000"/>
                        </a:solidFill>
                      </a:endParaRPr>
                    </a:p>
                  </p:txBody>
                </p:sp>
                <p:sp>
                  <p:nvSpPr>
                    <p:cNvPr id="150" name="Freeform 7">
                      <a:extLst>
                        <a:ext uri="{FF2B5EF4-FFF2-40B4-BE49-F238E27FC236}">
                          <a16:creationId xmlns:a16="http://schemas.microsoft.com/office/drawing/2014/main" id="{8AE6DF88-0F0F-4C7B-BD6C-67479AD41E31}"/>
                        </a:ext>
                      </a:extLst>
                    </p:cNvPr>
                    <p:cNvSpPr>
                      <a:spLocks/>
                    </p:cNvSpPr>
                    <p:nvPr/>
                  </p:nvSpPr>
                  <p:spPr bwMode="auto">
                    <a:xfrm>
                      <a:off x="5313471" y="3064228"/>
                      <a:ext cx="293793" cy="169524"/>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solidFill>
                      <a:schemeClr val="tx2"/>
                    </a:solidFill>
                    <a:ln w="38100" cap="flat">
                      <a:solidFill>
                        <a:schemeClr val="bg2"/>
                      </a:solidFill>
                      <a:bevel/>
                    </a:ln>
                  </p:spPr>
                  <p:txBody>
                    <a:bodyPr lIns="86140" tIns="43070" rIns="86140" bIns="43070"/>
                    <a:lstStyle/>
                    <a:p>
                      <a:pPr defTabSz="895337">
                        <a:defRPr/>
                      </a:pPr>
                      <a:endParaRPr lang="en-US" sz="1730" kern="0" dirty="0">
                        <a:solidFill>
                          <a:srgbClr val="000000"/>
                        </a:solidFill>
                      </a:endParaRPr>
                    </a:p>
                  </p:txBody>
                </p:sp>
              </p:grpSp>
              <p:sp>
                <p:nvSpPr>
                  <p:cNvPr id="138" name="graph_4" title="Icon of a pie chart">
                    <a:extLst>
                      <a:ext uri="{FF2B5EF4-FFF2-40B4-BE49-F238E27FC236}">
                        <a16:creationId xmlns:a16="http://schemas.microsoft.com/office/drawing/2014/main" id="{515FAE02-3C18-4831-BBB6-84E7132C15A1}"/>
                      </a:ext>
                    </a:extLst>
                  </p:cNvPr>
                  <p:cNvSpPr>
                    <a:spLocks noChangeAspect="1" noEditPoints="1"/>
                  </p:cNvSpPr>
                  <p:nvPr/>
                </p:nvSpPr>
                <p:spPr bwMode="auto">
                  <a:xfrm>
                    <a:off x="6556499" y="3114578"/>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solidFill>
                    <a:schemeClr val="tx1"/>
                  </a:solidFill>
                  <a:ln w="19050" cap="sq">
                    <a:noFill/>
                    <a:prstDash val="solid"/>
                    <a:miter lim="800000"/>
                    <a:headEnd/>
                    <a:tailEnd/>
                  </a:ln>
                </p:spPr>
                <p:txBody>
                  <a:bodyPr vert="horz" wrap="square" lIns="89642" tIns="44821" rIns="89642" bIns="44821" numCol="1" anchor="t" anchorCtr="0" compatLnSpc="1">
                    <a:prstTxWarp prst="textNoShape">
                      <a:avLst/>
                    </a:prstTxWarp>
                  </a:bodyPr>
                  <a:lstStyle/>
                  <a:p>
                    <a:pPr defTabSz="896354">
                      <a:defRPr/>
                    </a:pPr>
                    <a:endParaRPr lang="en-US" sz="882" kern="0" dirty="0">
                      <a:gradFill>
                        <a:gsLst>
                          <a:gs pos="0">
                            <a:srgbClr val="505050"/>
                          </a:gs>
                          <a:gs pos="100000">
                            <a:srgbClr val="505050"/>
                          </a:gs>
                        </a:gsLst>
                      </a:gradFill>
                    </a:endParaRPr>
                  </a:p>
                </p:txBody>
              </p:sp>
              <p:sp>
                <p:nvSpPr>
                  <p:cNvPr id="139" name="Relationship_F003" title="Icon of three boxes connected by lines">
                    <a:extLst>
                      <a:ext uri="{FF2B5EF4-FFF2-40B4-BE49-F238E27FC236}">
                        <a16:creationId xmlns:a16="http://schemas.microsoft.com/office/drawing/2014/main" id="{C082A623-55EC-4EA4-B0DF-B1CB16C878D0}"/>
                      </a:ext>
                    </a:extLst>
                  </p:cNvPr>
                  <p:cNvSpPr>
                    <a:spLocks noChangeAspect="1" noEditPoints="1"/>
                  </p:cNvSpPr>
                  <p:nvPr/>
                </p:nvSpPr>
                <p:spPr bwMode="auto">
                  <a:xfrm>
                    <a:off x="4592403" y="3114578"/>
                    <a:ext cx="391055" cy="365760"/>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solidFill>
                    <a:schemeClr val="tx1"/>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896354">
                      <a:defRPr/>
                    </a:pPr>
                    <a:endParaRPr lang="en-US" sz="882" kern="0">
                      <a:gradFill>
                        <a:gsLst>
                          <a:gs pos="0">
                            <a:srgbClr val="505050"/>
                          </a:gs>
                          <a:gs pos="100000">
                            <a:srgbClr val="505050"/>
                          </a:gs>
                        </a:gsLst>
                        <a:lin ang="5400000" scaled="1"/>
                      </a:gradFill>
                    </a:endParaRPr>
                  </a:p>
                </p:txBody>
              </p:sp>
              <p:cxnSp>
                <p:nvCxnSpPr>
                  <p:cNvPr id="140" name="Straight Arrow Connector 139">
                    <a:extLst>
                      <a:ext uri="{FF2B5EF4-FFF2-40B4-BE49-F238E27FC236}">
                        <a16:creationId xmlns:a16="http://schemas.microsoft.com/office/drawing/2014/main" id="{F4217F64-7329-482D-9C7A-8C6C73D49EB3}"/>
                      </a:ext>
                    </a:extLst>
                  </p:cNvPr>
                  <p:cNvCxnSpPr>
                    <a:cxnSpLocks/>
                  </p:cNvCxnSpPr>
                  <p:nvPr/>
                </p:nvCxnSpPr>
                <p:spPr>
                  <a:xfrm flipV="1">
                    <a:off x="5818879" y="2543737"/>
                    <a:ext cx="0" cy="452780"/>
                  </a:xfrm>
                  <a:prstGeom prst="straightConnector1">
                    <a:avLst/>
                  </a:prstGeom>
                  <a:noFill/>
                  <a:ln w="19050" cap="flat" cmpd="sng" algn="ctr">
                    <a:solidFill>
                      <a:srgbClr val="0078D4"/>
                    </a:solidFill>
                    <a:prstDash val="sysDot"/>
                    <a:headEnd type="none" w="lg" len="med"/>
                    <a:tailEnd type="arrow"/>
                  </a:ln>
                  <a:effectLst/>
                </p:spPr>
              </p:cxnSp>
              <p:cxnSp>
                <p:nvCxnSpPr>
                  <p:cNvPr id="141" name="Straight Arrow Connector 140">
                    <a:extLst>
                      <a:ext uri="{FF2B5EF4-FFF2-40B4-BE49-F238E27FC236}">
                        <a16:creationId xmlns:a16="http://schemas.microsoft.com/office/drawing/2014/main" id="{445C9106-895E-4DA8-B351-A40A928CDF1B}"/>
                      </a:ext>
                    </a:extLst>
                  </p:cNvPr>
                  <p:cNvCxnSpPr>
                    <a:cxnSpLocks/>
                  </p:cNvCxnSpPr>
                  <p:nvPr/>
                </p:nvCxnSpPr>
                <p:spPr>
                  <a:xfrm rot="16200000" flipV="1">
                    <a:off x="5371194" y="3071069"/>
                    <a:ext cx="0" cy="452780"/>
                  </a:xfrm>
                  <a:prstGeom prst="straightConnector1">
                    <a:avLst/>
                  </a:prstGeom>
                  <a:noFill/>
                  <a:ln w="19050" cap="flat" cmpd="sng" algn="ctr">
                    <a:solidFill>
                      <a:srgbClr val="0078D4"/>
                    </a:solidFill>
                    <a:prstDash val="sysDot"/>
                    <a:headEnd type="none" w="lg" len="med"/>
                    <a:tailEnd type="arrow"/>
                  </a:ln>
                  <a:effectLst/>
                </p:spPr>
              </p:cxnSp>
              <p:cxnSp>
                <p:nvCxnSpPr>
                  <p:cNvPr id="142" name="Straight Arrow Connector 141">
                    <a:extLst>
                      <a:ext uri="{FF2B5EF4-FFF2-40B4-BE49-F238E27FC236}">
                        <a16:creationId xmlns:a16="http://schemas.microsoft.com/office/drawing/2014/main" id="{C00CD982-AA5E-4CF1-B53D-9EA26C1E7385}"/>
                      </a:ext>
                    </a:extLst>
                  </p:cNvPr>
                  <p:cNvCxnSpPr>
                    <a:cxnSpLocks/>
                  </p:cNvCxnSpPr>
                  <p:nvPr/>
                </p:nvCxnSpPr>
                <p:spPr>
                  <a:xfrm rot="5400000" flipH="1" flipV="1">
                    <a:off x="6228106" y="3071068"/>
                    <a:ext cx="0" cy="452780"/>
                  </a:xfrm>
                  <a:prstGeom prst="straightConnector1">
                    <a:avLst/>
                  </a:prstGeom>
                  <a:noFill/>
                  <a:ln w="19050" cap="flat" cmpd="sng" algn="ctr">
                    <a:solidFill>
                      <a:srgbClr val="0078D4"/>
                    </a:solidFill>
                    <a:prstDash val="sysDot"/>
                    <a:headEnd type="none" w="lg" len="med"/>
                    <a:tailEnd type="arrow"/>
                  </a:ln>
                  <a:effectLst/>
                </p:spPr>
              </p:cxnSp>
              <p:grpSp>
                <p:nvGrpSpPr>
                  <p:cNvPr id="143" name="Group 142">
                    <a:extLst>
                      <a:ext uri="{FF2B5EF4-FFF2-40B4-BE49-F238E27FC236}">
                        <a16:creationId xmlns:a16="http://schemas.microsoft.com/office/drawing/2014/main" id="{6E1C11F0-18CD-4F6E-A32A-4FF2F7243136}"/>
                      </a:ext>
                    </a:extLst>
                  </p:cNvPr>
                  <p:cNvGrpSpPr/>
                  <p:nvPr/>
                </p:nvGrpSpPr>
                <p:grpSpPr>
                  <a:xfrm>
                    <a:off x="5636042" y="2102538"/>
                    <a:ext cx="365674" cy="365760"/>
                    <a:chOff x="5636042" y="2102538"/>
                    <a:chExt cx="365674" cy="365760"/>
                  </a:xfrm>
                </p:grpSpPr>
                <p:sp>
                  <p:nvSpPr>
                    <p:cNvPr id="144" name="BarChartVertical_E9EC" title="Icon of a vertical bar graph">
                      <a:extLst>
                        <a:ext uri="{FF2B5EF4-FFF2-40B4-BE49-F238E27FC236}">
                          <a16:creationId xmlns:a16="http://schemas.microsoft.com/office/drawing/2014/main" id="{9EE8609C-86B6-4E06-9110-F336A6BDCC73}"/>
                        </a:ext>
                      </a:extLst>
                    </p:cNvPr>
                    <p:cNvSpPr>
                      <a:spLocks noChangeAspect="1" noEditPoints="1"/>
                    </p:cNvSpPr>
                    <p:nvPr/>
                  </p:nvSpPr>
                  <p:spPr bwMode="auto">
                    <a:xfrm>
                      <a:off x="5636042" y="2102538"/>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896354">
                        <a:defRPr/>
                      </a:pPr>
                      <a:endParaRPr lang="en-US" sz="882" kern="0">
                        <a:gradFill>
                          <a:gsLst>
                            <a:gs pos="0">
                              <a:srgbClr val="505050"/>
                            </a:gs>
                            <a:gs pos="100000">
                              <a:srgbClr val="505050"/>
                            </a:gs>
                          </a:gsLst>
                          <a:lin ang="5400000" scaled="1"/>
                        </a:gradFill>
                      </a:endParaRPr>
                    </a:p>
                  </p:txBody>
                </p:sp>
                <p:sp>
                  <p:nvSpPr>
                    <p:cNvPr id="145" name="Rectangle 144">
                      <a:extLst>
                        <a:ext uri="{FF2B5EF4-FFF2-40B4-BE49-F238E27FC236}">
                          <a16:creationId xmlns:a16="http://schemas.microsoft.com/office/drawing/2014/main" id="{7F8C801E-A0AB-4FE9-9958-399CABF1AF2F}"/>
                        </a:ext>
                      </a:extLst>
                    </p:cNvPr>
                    <p:cNvSpPr/>
                    <p:nvPr/>
                  </p:nvSpPr>
                  <p:spPr bwMode="auto">
                    <a:xfrm>
                      <a:off x="5692140" y="2195773"/>
                      <a:ext cx="51435" cy="2159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E3FA50C4-39B4-43DE-B0BD-BF74AAD4736F}"/>
                        </a:ext>
                      </a:extLst>
                    </p:cNvPr>
                    <p:cNvSpPr/>
                    <p:nvPr/>
                  </p:nvSpPr>
                  <p:spPr bwMode="auto">
                    <a:xfrm>
                      <a:off x="5799673" y="2250396"/>
                      <a:ext cx="51435" cy="1613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BF01C3BF-1515-4A6D-AA77-7B4B10901575}"/>
                        </a:ext>
                      </a:extLst>
                    </p:cNvPr>
                    <p:cNvSpPr/>
                    <p:nvPr/>
                  </p:nvSpPr>
                  <p:spPr bwMode="auto">
                    <a:xfrm>
                      <a:off x="5907262" y="2146935"/>
                      <a:ext cx="51435" cy="2647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5" name="Rectangle 64">
                <a:extLst>
                  <a:ext uri="{FF2B5EF4-FFF2-40B4-BE49-F238E27FC236}">
                    <a16:creationId xmlns:a16="http://schemas.microsoft.com/office/drawing/2014/main" id="{236AFFB5-88FA-4783-A443-1A00FF8998CC}"/>
                  </a:ext>
                </a:extLst>
              </p:cNvPr>
              <p:cNvSpPr/>
              <p:nvPr/>
            </p:nvSpPr>
            <p:spPr>
              <a:xfrm>
                <a:off x="4417108" y="4522586"/>
                <a:ext cx="2665020" cy="1037207"/>
              </a:xfrm>
              <a:prstGeom prst="rect">
                <a:avLst/>
              </a:prstGeom>
            </p:spPr>
            <p:txBody>
              <a:bodyPr wrap="square">
                <a:spAutoFit/>
              </a:bodyPr>
              <a:lstStyle/>
              <a:p>
                <a:pPr defTabSz="896215">
                  <a:lnSpc>
                    <a:spcPct val="90000"/>
                  </a:lnSpc>
                  <a:spcAft>
                    <a:spcPts val="576"/>
                  </a:spcAft>
                  <a:defRPr/>
                </a:pPr>
                <a:r>
                  <a:rPr lang="en-US" sz="1568" kern="0" dirty="0">
                    <a:ln w="3175">
                      <a:noFill/>
                    </a:ln>
                    <a:solidFill>
                      <a:srgbClr val="0078D4"/>
                    </a:solidFill>
                    <a:latin typeface="Segoe UI Semibold"/>
                    <a:cs typeface="Segoe UI Semilight" panose="020B0402040204020203" pitchFamily="34" charset="0"/>
                  </a:rPr>
                  <a:t>Data driven insights</a:t>
                </a:r>
              </a:p>
              <a:p>
                <a:pPr marL="0" lvl="1" defTabSz="896354">
                  <a:defRPr/>
                </a:pPr>
                <a:r>
                  <a:rPr lang="en-US" sz="1372" kern="0" dirty="0">
                    <a:solidFill>
                      <a:srgbClr val="0D0D0D"/>
                    </a:solidFill>
                  </a:rPr>
                  <a:t>Advanced querying and analytics powered by machine learning capabilities </a:t>
                </a:r>
              </a:p>
            </p:txBody>
          </p:sp>
        </p:grpSp>
        <p:cxnSp>
          <p:nvCxnSpPr>
            <p:cNvPr id="72" name="Straight Connector 71">
              <a:extLst>
                <a:ext uri="{FF2B5EF4-FFF2-40B4-BE49-F238E27FC236}">
                  <a16:creationId xmlns:a16="http://schemas.microsoft.com/office/drawing/2014/main" id="{5C9D699B-B539-4C3B-9563-215FD2640DEE}"/>
                </a:ext>
              </a:extLst>
            </p:cNvPr>
            <p:cNvCxnSpPr/>
            <p:nvPr/>
          </p:nvCxnSpPr>
          <p:spPr>
            <a:xfrm>
              <a:off x="4494984" y="4367674"/>
              <a:ext cx="2926080" cy="0"/>
            </a:xfrm>
            <a:prstGeom prst="line">
              <a:avLst/>
            </a:prstGeom>
            <a:noFill/>
            <a:ln w="19050" cap="flat" cmpd="sng" algn="ctr">
              <a:solidFill>
                <a:srgbClr val="1A1A1A"/>
              </a:solidFill>
              <a:prstDash val="solid"/>
              <a:headEnd type="none" w="lg" len="med"/>
              <a:tailEnd type="none" w="lg" len="med"/>
            </a:ln>
            <a:effectLst/>
          </p:spPr>
        </p:cxnSp>
      </p:grpSp>
      <p:grpSp>
        <p:nvGrpSpPr>
          <p:cNvPr id="15" name="Group 14">
            <a:extLst>
              <a:ext uri="{FF2B5EF4-FFF2-40B4-BE49-F238E27FC236}">
                <a16:creationId xmlns:a16="http://schemas.microsoft.com/office/drawing/2014/main" id="{DC622FFA-FF43-44BB-8756-03A449DA325C}"/>
              </a:ext>
            </a:extLst>
          </p:cNvPr>
          <p:cNvGrpSpPr/>
          <p:nvPr/>
        </p:nvGrpSpPr>
        <p:grpSpPr>
          <a:xfrm>
            <a:off x="8173834" y="1917935"/>
            <a:ext cx="3377743" cy="3780491"/>
            <a:chOff x="8046897" y="2006925"/>
            <a:chExt cx="3445474" cy="3856298"/>
          </a:xfrm>
        </p:grpSpPr>
        <p:grpSp>
          <p:nvGrpSpPr>
            <p:cNvPr id="10" name="Group 9">
              <a:extLst>
                <a:ext uri="{FF2B5EF4-FFF2-40B4-BE49-F238E27FC236}">
                  <a16:creationId xmlns:a16="http://schemas.microsoft.com/office/drawing/2014/main" id="{25EC8120-46FA-4991-9464-9DB5267831EF}"/>
                </a:ext>
              </a:extLst>
            </p:cNvPr>
            <p:cNvGrpSpPr/>
            <p:nvPr/>
          </p:nvGrpSpPr>
          <p:grpSpPr>
            <a:xfrm>
              <a:off x="8046897" y="2006925"/>
              <a:ext cx="3445474" cy="3856298"/>
              <a:chOff x="8046897" y="2006925"/>
              <a:chExt cx="3445474" cy="3856298"/>
            </a:xfrm>
          </p:grpSpPr>
          <p:sp>
            <p:nvSpPr>
              <p:cNvPr id="62" name="Rectangle 61">
                <a:extLst>
                  <a:ext uri="{FF2B5EF4-FFF2-40B4-BE49-F238E27FC236}">
                    <a16:creationId xmlns:a16="http://schemas.microsoft.com/office/drawing/2014/main" id="{768E7116-FFDE-4D51-AD33-F6293C5C0377}"/>
                  </a:ext>
                </a:extLst>
              </p:cNvPr>
              <p:cNvSpPr/>
              <p:nvPr/>
            </p:nvSpPr>
            <p:spPr bwMode="auto">
              <a:xfrm>
                <a:off x="8046897" y="2006925"/>
                <a:ext cx="3445474" cy="3856298"/>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dirty="0" err="1">
                  <a:latin typeface="Segoe UI Semibold" panose="020B0702040204020203" pitchFamily="34" charset="0"/>
                  <a:cs typeface="Segoe UI Semibold" panose="020B0702040204020203" pitchFamily="34" charset="0"/>
                </a:endParaRPr>
              </a:p>
            </p:txBody>
          </p:sp>
          <p:grpSp>
            <p:nvGrpSpPr>
              <p:cNvPr id="151" name="Group 150">
                <a:extLst>
                  <a:ext uri="{FF2B5EF4-FFF2-40B4-BE49-F238E27FC236}">
                    <a16:creationId xmlns:a16="http://schemas.microsoft.com/office/drawing/2014/main" id="{2C00B83B-5788-47C3-8F1C-971697BFB854}"/>
                  </a:ext>
                </a:extLst>
              </p:cNvPr>
              <p:cNvGrpSpPr/>
              <p:nvPr/>
            </p:nvGrpSpPr>
            <p:grpSpPr>
              <a:xfrm>
                <a:off x="8424991" y="2803443"/>
                <a:ext cx="2925693" cy="2358719"/>
                <a:chOff x="8359443" y="2583790"/>
                <a:chExt cx="2925693" cy="2358719"/>
              </a:xfrm>
            </p:grpSpPr>
            <p:sp>
              <p:nvSpPr>
                <p:cNvPr id="152" name="TextBox 151">
                  <a:extLst>
                    <a:ext uri="{FF2B5EF4-FFF2-40B4-BE49-F238E27FC236}">
                      <a16:creationId xmlns:a16="http://schemas.microsoft.com/office/drawing/2014/main" id="{CAC124CB-0A2C-4146-9F7D-BC8B9951D376}"/>
                    </a:ext>
                  </a:extLst>
                </p:cNvPr>
                <p:cNvSpPr txBox="1"/>
                <p:nvPr/>
              </p:nvSpPr>
              <p:spPr>
                <a:xfrm>
                  <a:off x="8359444" y="4578563"/>
                  <a:ext cx="2925692" cy="363946"/>
                </a:xfrm>
                <a:prstGeom prst="rect">
                  <a:avLst/>
                </a:prstGeom>
                <a:noFill/>
              </p:spPr>
              <p:txBody>
                <a:bodyPr wrap="square" lIns="0" rtlCol="0">
                  <a:spAutoFit/>
                </a:bodyPr>
                <a:lstStyle/>
                <a:p>
                  <a:pPr defTabSz="896215">
                    <a:spcBef>
                      <a:spcPts val="1470"/>
                    </a:spcBef>
                    <a:defRPr/>
                  </a:pPr>
                  <a:endParaRPr lang="en-US" sz="1730" kern="0" dirty="0">
                    <a:solidFill>
                      <a:srgbClr val="1A1A1A"/>
                    </a:solidFill>
                  </a:endParaRPr>
                </a:p>
              </p:txBody>
            </p:sp>
            <p:sp>
              <p:nvSpPr>
                <p:cNvPr id="153" name="TextBox 152">
                  <a:extLst>
                    <a:ext uri="{FF2B5EF4-FFF2-40B4-BE49-F238E27FC236}">
                      <a16:creationId xmlns:a16="http://schemas.microsoft.com/office/drawing/2014/main" id="{BF96751C-3787-44F0-924B-DF53BED063F9}"/>
                    </a:ext>
                  </a:extLst>
                </p:cNvPr>
                <p:cNvSpPr txBox="1"/>
                <p:nvPr/>
              </p:nvSpPr>
              <p:spPr>
                <a:xfrm>
                  <a:off x="8359443" y="3766077"/>
                  <a:ext cx="2925692" cy="594314"/>
                </a:xfrm>
                <a:prstGeom prst="rect">
                  <a:avLst/>
                </a:prstGeom>
                <a:noFill/>
              </p:spPr>
              <p:txBody>
                <a:bodyPr wrap="square" lIns="0" tIns="140588" rIns="175735" bIns="140588" rtlCol="0" anchor="b">
                  <a:spAutoFit/>
                </a:bodyPr>
                <a:lstStyle/>
                <a:p>
                  <a:pPr defTabSz="896215">
                    <a:lnSpc>
                      <a:spcPct val="90000"/>
                    </a:lnSpc>
                    <a:spcAft>
                      <a:spcPts val="576"/>
                    </a:spcAft>
                    <a:defRPr/>
                  </a:pPr>
                  <a:endParaRPr lang="en-US" sz="2157" kern="0" dirty="0">
                    <a:ln w="3175">
                      <a:noFill/>
                    </a:ln>
                    <a:solidFill>
                      <a:srgbClr val="0078D4"/>
                    </a:solidFill>
                    <a:latin typeface="Segoe UI Semibold"/>
                    <a:cs typeface="Segoe UI Semilight" panose="020B0402040204020203" pitchFamily="34" charset="0"/>
                  </a:endParaRPr>
                </a:p>
              </p:txBody>
            </p:sp>
            <p:grpSp>
              <p:nvGrpSpPr>
                <p:cNvPr id="155" name="Group 154">
                  <a:extLst>
                    <a:ext uri="{FF2B5EF4-FFF2-40B4-BE49-F238E27FC236}">
                      <a16:creationId xmlns:a16="http://schemas.microsoft.com/office/drawing/2014/main" id="{0133378D-B8AC-4779-976C-666502378F8B}"/>
                    </a:ext>
                  </a:extLst>
                </p:cNvPr>
                <p:cNvGrpSpPr/>
                <p:nvPr/>
              </p:nvGrpSpPr>
              <p:grpSpPr>
                <a:xfrm>
                  <a:off x="8490362" y="2583790"/>
                  <a:ext cx="2243623" cy="787277"/>
                  <a:chOff x="8490362" y="2583790"/>
                  <a:chExt cx="2243623" cy="787277"/>
                </a:xfrm>
              </p:grpSpPr>
              <p:cxnSp>
                <p:nvCxnSpPr>
                  <p:cNvPr id="156" name="Straight Arrow Connector 155">
                    <a:extLst>
                      <a:ext uri="{FF2B5EF4-FFF2-40B4-BE49-F238E27FC236}">
                        <a16:creationId xmlns:a16="http://schemas.microsoft.com/office/drawing/2014/main" id="{FE6BAF26-9F2E-4964-B1CD-4A1850F8A8A6}"/>
                      </a:ext>
                    </a:extLst>
                  </p:cNvPr>
                  <p:cNvCxnSpPr>
                    <a:cxnSpLocks/>
                  </p:cNvCxnSpPr>
                  <p:nvPr/>
                </p:nvCxnSpPr>
                <p:spPr>
                  <a:xfrm>
                    <a:off x="9178485" y="2710396"/>
                    <a:ext cx="855427" cy="0"/>
                  </a:xfrm>
                  <a:prstGeom prst="straightConnector1">
                    <a:avLst/>
                  </a:prstGeom>
                  <a:noFill/>
                  <a:ln w="19050" cap="flat" cmpd="sng" algn="ctr">
                    <a:solidFill>
                      <a:srgbClr val="0078D4"/>
                    </a:solidFill>
                    <a:prstDash val="sysDot"/>
                    <a:headEnd type="arrow" w="med" len="med"/>
                    <a:tailEnd type="arrow"/>
                  </a:ln>
                  <a:effectLst/>
                </p:spPr>
              </p:cxnSp>
              <p:grpSp>
                <p:nvGrpSpPr>
                  <p:cNvPr id="157" name="Group 156">
                    <a:extLst>
                      <a:ext uri="{FF2B5EF4-FFF2-40B4-BE49-F238E27FC236}">
                        <a16:creationId xmlns:a16="http://schemas.microsoft.com/office/drawing/2014/main" id="{FF1C953C-C940-4A0B-9A43-E049D72092B6}"/>
                      </a:ext>
                    </a:extLst>
                  </p:cNvPr>
                  <p:cNvGrpSpPr/>
                  <p:nvPr/>
                </p:nvGrpSpPr>
                <p:grpSpPr>
                  <a:xfrm>
                    <a:off x="8490362" y="2583790"/>
                    <a:ext cx="788148" cy="787277"/>
                    <a:chOff x="8490362" y="2583790"/>
                    <a:chExt cx="788148" cy="787277"/>
                  </a:xfrm>
                </p:grpSpPr>
                <p:sp>
                  <p:nvSpPr>
                    <p:cNvPr id="163" name="Org_ECA6" title="Icon of three boxes in a bracket chart">
                      <a:extLst>
                        <a:ext uri="{FF2B5EF4-FFF2-40B4-BE49-F238E27FC236}">
                          <a16:creationId xmlns:a16="http://schemas.microsoft.com/office/drawing/2014/main" id="{27975619-04AD-4FC5-B135-8F8E7C024E89}"/>
                        </a:ext>
                      </a:extLst>
                    </p:cNvPr>
                    <p:cNvSpPr>
                      <a:spLocks noChangeAspect="1" noEditPoints="1"/>
                    </p:cNvSpPr>
                    <p:nvPr/>
                  </p:nvSpPr>
                  <p:spPr bwMode="auto">
                    <a:xfrm>
                      <a:off x="8494676" y="2588870"/>
                      <a:ext cx="780160" cy="78054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solidFill>
                      <a:srgbClr val="FFFFFF"/>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896354">
                        <a:defRPr/>
                      </a:pPr>
                      <a:endParaRPr lang="en-US" sz="882" kern="0">
                        <a:gradFill>
                          <a:gsLst>
                            <a:gs pos="0">
                              <a:srgbClr val="505050"/>
                            </a:gs>
                            <a:gs pos="100000">
                              <a:srgbClr val="505050"/>
                            </a:gs>
                          </a:gsLst>
                          <a:lin ang="5400000" scaled="1"/>
                        </a:gradFill>
                      </a:endParaRPr>
                    </a:p>
                  </p:txBody>
                </p:sp>
                <p:sp>
                  <p:nvSpPr>
                    <p:cNvPr id="164" name="Rectangle 163">
                      <a:extLst>
                        <a:ext uri="{FF2B5EF4-FFF2-40B4-BE49-F238E27FC236}">
                          <a16:creationId xmlns:a16="http://schemas.microsoft.com/office/drawing/2014/main" id="{6045D976-A9A1-456F-BA92-7CB609E8B7F3}"/>
                        </a:ext>
                      </a:extLst>
                    </p:cNvPr>
                    <p:cNvSpPr/>
                    <p:nvPr/>
                  </p:nvSpPr>
                  <p:spPr bwMode="auto">
                    <a:xfrm>
                      <a:off x="8771230" y="2583790"/>
                      <a:ext cx="230530" cy="230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8D7D3072-2D05-4AC3-94AB-64CB1727E8E8}"/>
                        </a:ext>
                      </a:extLst>
                    </p:cNvPr>
                    <p:cNvSpPr/>
                    <p:nvPr/>
                  </p:nvSpPr>
                  <p:spPr bwMode="auto">
                    <a:xfrm>
                      <a:off x="8490362" y="3140537"/>
                      <a:ext cx="230530" cy="230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a:extLst>
                        <a:ext uri="{FF2B5EF4-FFF2-40B4-BE49-F238E27FC236}">
                          <a16:creationId xmlns:a16="http://schemas.microsoft.com/office/drawing/2014/main" id="{8997D645-65A5-426D-9121-4AA057F74811}"/>
                        </a:ext>
                      </a:extLst>
                    </p:cNvPr>
                    <p:cNvSpPr/>
                    <p:nvPr/>
                  </p:nvSpPr>
                  <p:spPr bwMode="auto">
                    <a:xfrm>
                      <a:off x="9047980" y="3140537"/>
                      <a:ext cx="230530" cy="230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a:extLst>
                      <a:ext uri="{FF2B5EF4-FFF2-40B4-BE49-F238E27FC236}">
                        <a16:creationId xmlns:a16="http://schemas.microsoft.com/office/drawing/2014/main" id="{0A6A0508-670F-467B-9165-1A49EB5C10F8}"/>
                      </a:ext>
                    </a:extLst>
                  </p:cNvPr>
                  <p:cNvGrpSpPr/>
                  <p:nvPr/>
                </p:nvGrpSpPr>
                <p:grpSpPr>
                  <a:xfrm>
                    <a:off x="9945837" y="2583790"/>
                    <a:ext cx="788148" cy="787277"/>
                    <a:chOff x="8490362" y="2583790"/>
                    <a:chExt cx="788148" cy="787277"/>
                  </a:xfrm>
                </p:grpSpPr>
                <p:sp>
                  <p:nvSpPr>
                    <p:cNvPr id="159" name="Org_ECA6" title="Icon of three boxes in a bracket chart">
                      <a:extLst>
                        <a:ext uri="{FF2B5EF4-FFF2-40B4-BE49-F238E27FC236}">
                          <a16:creationId xmlns:a16="http://schemas.microsoft.com/office/drawing/2014/main" id="{0FBDB158-186B-413E-834C-B9A7A38EE9EE}"/>
                        </a:ext>
                      </a:extLst>
                    </p:cNvPr>
                    <p:cNvSpPr>
                      <a:spLocks noChangeAspect="1" noEditPoints="1"/>
                    </p:cNvSpPr>
                    <p:nvPr/>
                  </p:nvSpPr>
                  <p:spPr bwMode="auto">
                    <a:xfrm>
                      <a:off x="8494676" y="2588870"/>
                      <a:ext cx="780160" cy="78054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solidFill>
                      <a:srgbClr val="FFFFFF"/>
                    </a:solid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defTabSz="896354">
                        <a:defRPr/>
                      </a:pPr>
                      <a:endParaRPr lang="en-US" sz="882" kern="0">
                        <a:gradFill>
                          <a:gsLst>
                            <a:gs pos="0">
                              <a:srgbClr val="505050"/>
                            </a:gs>
                            <a:gs pos="100000">
                              <a:srgbClr val="505050"/>
                            </a:gs>
                          </a:gsLst>
                          <a:lin ang="5400000" scaled="1"/>
                        </a:gradFill>
                      </a:endParaRPr>
                    </a:p>
                  </p:txBody>
                </p:sp>
                <p:sp>
                  <p:nvSpPr>
                    <p:cNvPr id="160" name="Rectangle 159">
                      <a:extLst>
                        <a:ext uri="{FF2B5EF4-FFF2-40B4-BE49-F238E27FC236}">
                          <a16:creationId xmlns:a16="http://schemas.microsoft.com/office/drawing/2014/main" id="{CF9C76D0-B5E8-4D32-9E07-4B8D0AEEA988}"/>
                        </a:ext>
                      </a:extLst>
                    </p:cNvPr>
                    <p:cNvSpPr/>
                    <p:nvPr/>
                  </p:nvSpPr>
                  <p:spPr bwMode="auto">
                    <a:xfrm>
                      <a:off x="8771230" y="2583790"/>
                      <a:ext cx="230530" cy="230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extLst>
                        <a:ext uri="{FF2B5EF4-FFF2-40B4-BE49-F238E27FC236}">
                          <a16:creationId xmlns:a16="http://schemas.microsoft.com/office/drawing/2014/main" id="{C88B8287-FE10-4A54-98B6-76191AE6EBF7}"/>
                        </a:ext>
                      </a:extLst>
                    </p:cNvPr>
                    <p:cNvSpPr/>
                    <p:nvPr/>
                  </p:nvSpPr>
                  <p:spPr bwMode="auto">
                    <a:xfrm>
                      <a:off x="8490362" y="3140537"/>
                      <a:ext cx="230530" cy="230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extLst>
                        <a:ext uri="{FF2B5EF4-FFF2-40B4-BE49-F238E27FC236}">
                          <a16:creationId xmlns:a16="http://schemas.microsoft.com/office/drawing/2014/main" id="{5DEEE7CE-EAFB-44A6-AD1B-3E179D437A51}"/>
                        </a:ext>
                      </a:extLst>
                    </p:cNvPr>
                    <p:cNvSpPr/>
                    <p:nvPr/>
                  </p:nvSpPr>
                  <p:spPr bwMode="auto">
                    <a:xfrm>
                      <a:off x="9047980" y="3140537"/>
                      <a:ext cx="230530" cy="2305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67" name="Rectangle 66">
                <a:extLst>
                  <a:ext uri="{FF2B5EF4-FFF2-40B4-BE49-F238E27FC236}">
                    <a16:creationId xmlns:a16="http://schemas.microsoft.com/office/drawing/2014/main" id="{EB3A6EB5-DC38-4437-8DFF-1261E987E93C}"/>
                  </a:ext>
                </a:extLst>
              </p:cNvPr>
              <p:cNvSpPr/>
              <p:nvPr/>
            </p:nvSpPr>
            <p:spPr>
              <a:xfrm>
                <a:off x="8207618" y="4522586"/>
                <a:ext cx="2834471" cy="1037207"/>
              </a:xfrm>
              <a:prstGeom prst="rect">
                <a:avLst/>
              </a:prstGeom>
            </p:spPr>
            <p:txBody>
              <a:bodyPr wrap="square">
                <a:spAutoFit/>
              </a:bodyPr>
              <a:lstStyle/>
              <a:p>
                <a:pPr defTabSz="896215">
                  <a:lnSpc>
                    <a:spcPct val="90000"/>
                  </a:lnSpc>
                  <a:spcAft>
                    <a:spcPts val="576"/>
                  </a:spcAft>
                  <a:defRPr/>
                </a:pPr>
                <a:r>
                  <a:rPr lang="en-US" sz="1568" kern="0" dirty="0">
                    <a:ln w="3175">
                      <a:noFill/>
                    </a:ln>
                    <a:solidFill>
                      <a:srgbClr val="0078D4"/>
                    </a:solidFill>
                    <a:latin typeface="Segoe UI Semibold"/>
                    <a:cs typeface="Segoe UI Semilight" panose="020B0402040204020203" pitchFamily="34" charset="0"/>
                  </a:rPr>
                  <a:t>Partner integrations</a:t>
                </a:r>
              </a:p>
              <a:p>
                <a:pPr marL="0" lvl="1" defTabSz="896354">
                  <a:defRPr/>
                </a:pPr>
                <a:r>
                  <a:rPr lang="en-US" sz="1372" kern="0" dirty="0">
                    <a:solidFill>
                      <a:srgbClr val="0D0D0D"/>
                    </a:solidFill>
                  </a:rPr>
                  <a:t>Rich ecosystem of popular DevOps, issue management, SIEM, and ITSM tools</a:t>
                </a:r>
              </a:p>
            </p:txBody>
          </p:sp>
        </p:grpSp>
        <p:cxnSp>
          <p:nvCxnSpPr>
            <p:cNvPr id="73" name="Straight Connector 72">
              <a:extLst>
                <a:ext uri="{FF2B5EF4-FFF2-40B4-BE49-F238E27FC236}">
                  <a16:creationId xmlns:a16="http://schemas.microsoft.com/office/drawing/2014/main" id="{E3197A27-5A37-49C9-9FE0-7C5DB5F16298}"/>
                </a:ext>
              </a:extLst>
            </p:cNvPr>
            <p:cNvCxnSpPr/>
            <p:nvPr/>
          </p:nvCxnSpPr>
          <p:spPr>
            <a:xfrm>
              <a:off x="8287317" y="4367674"/>
              <a:ext cx="2926080" cy="0"/>
            </a:xfrm>
            <a:prstGeom prst="line">
              <a:avLst/>
            </a:prstGeom>
            <a:noFill/>
            <a:ln w="19050" cap="flat" cmpd="sng" algn="ctr">
              <a:solidFill>
                <a:srgbClr val="1A1A1A"/>
              </a:solidFill>
              <a:prstDash val="solid"/>
              <a:headEnd type="none" w="lg" len="med"/>
              <a:tailEnd type="none" w="lg" len="med"/>
            </a:ln>
            <a:effectLst/>
          </p:spPr>
        </p:cxnSp>
      </p:grpSp>
      <p:sp>
        <p:nvSpPr>
          <p:cNvPr id="70" name="Rectangle 69">
            <a:extLst>
              <a:ext uri="{FF2B5EF4-FFF2-40B4-BE49-F238E27FC236}">
                <a16:creationId xmlns:a16="http://schemas.microsoft.com/office/drawing/2014/main" id="{31E47AE7-6B82-44AB-856B-81C1B166CBAF}"/>
              </a:ext>
            </a:extLst>
          </p:cNvPr>
          <p:cNvSpPr/>
          <p:nvPr/>
        </p:nvSpPr>
        <p:spPr>
          <a:xfrm>
            <a:off x="455995" y="1093671"/>
            <a:ext cx="4563365" cy="363946"/>
          </a:xfrm>
          <a:prstGeom prst="rect">
            <a:avLst/>
          </a:prstGeom>
        </p:spPr>
        <p:txBody>
          <a:bodyPr wrap="none" lIns="0">
            <a:spAutoFit/>
          </a:bodyPr>
          <a:lstStyle/>
          <a:p>
            <a:r>
              <a:rPr lang="en-US" sz="1765" dirty="0">
                <a:solidFill>
                  <a:schemeClr val="tx2"/>
                </a:solidFill>
              </a:rPr>
              <a:t>Full observability for your infra, app and network</a:t>
            </a:r>
          </a:p>
        </p:txBody>
      </p:sp>
      <p:pic>
        <p:nvPicPr>
          <p:cNvPr id="76" name="Picture 4" descr="Azure Monitor">
            <a:extLst>
              <a:ext uri="{FF2B5EF4-FFF2-40B4-BE49-F238E27FC236}">
                <a16:creationId xmlns:a16="http://schemas.microsoft.com/office/drawing/2014/main" id="{3DFD9F16-E503-4911-BDA4-F842641C63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20460" y="285748"/>
            <a:ext cx="662235" cy="66223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1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3" presetClass="path" presetSubtype="0" decel="100000" fill="hold" nodeType="withEffect">
                                  <p:stCondLst>
                                    <p:cond delay="0"/>
                                  </p:stCondLst>
                                  <p:childTnLst>
                                    <p:animMotion origin="layout" path="M -2.2747E-6 -3.82206E-6 L 0.02847 -3.82206E-6 " pathEditMode="relative" rAng="0" ptsTypes="AA">
                                      <p:cBhvr>
                                        <p:cTn id="9" dur="600" spd="-100000" fill="hold"/>
                                        <p:tgtEl>
                                          <p:spTgt spid="14"/>
                                        </p:tgtEl>
                                        <p:attrNameLst>
                                          <p:attrName>ppt_x</p:attrName>
                                          <p:attrName>ppt_y</p:attrName>
                                        </p:attrNameLst>
                                      </p:cBhvr>
                                      <p:rCtr x="1417" y="0"/>
                                    </p:animMotion>
                                  </p:childTnLst>
                                </p:cTn>
                              </p:par>
                              <p:par>
                                <p:cTn id="10" presetID="10" presetClass="entr" presetSubtype="0"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63" presetClass="path" presetSubtype="0" decel="100000" fill="hold" nodeType="withEffect">
                                  <p:stCondLst>
                                    <p:cond delay="250"/>
                                  </p:stCondLst>
                                  <p:childTnLst>
                                    <p:animMotion origin="layout" path="M 1.27393E-6 -3.82206E-6 L 0.02846 -3.82206E-6 " pathEditMode="relative" rAng="0" ptsTypes="AA">
                                      <p:cBhvr>
                                        <p:cTn id="14" dur="600" spd="-100000" fill="hold"/>
                                        <p:tgtEl>
                                          <p:spTgt spid="11"/>
                                        </p:tgtEl>
                                        <p:attrNameLst>
                                          <p:attrName>ppt_x</p:attrName>
                                          <p:attrName>ppt_y</p:attrName>
                                        </p:attrNameLst>
                                      </p:cBhvr>
                                      <p:rCtr x="1417" y="0"/>
                                    </p:animMotion>
                                  </p:childTnLst>
                                </p:cTn>
                              </p:par>
                              <p:par>
                                <p:cTn id="15" presetID="10"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63" presetClass="path" presetSubtype="0" decel="100000" fill="hold" nodeType="withEffect">
                                  <p:stCondLst>
                                    <p:cond delay="500"/>
                                  </p:stCondLst>
                                  <p:childTnLst>
                                    <p:animMotion origin="layout" path="M 1.1999E-7 -3.82206E-6 L 0.02847 -3.82206E-6 " pathEditMode="relative" rAng="0" ptsTypes="AA">
                                      <p:cBhvr>
                                        <p:cTn id="19" dur="600" spd="-100000" fill="hold"/>
                                        <p:tgtEl>
                                          <p:spTgt spid="15"/>
                                        </p:tgtEl>
                                        <p:attrNameLst>
                                          <p:attrName>ppt_x</p:attrName>
                                          <p:attrName>ppt_y</p:attrName>
                                        </p:attrNameLst>
                                      </p:cBhvr>
                                      <p:rCtr x="1417" y="0"/>
                                    </p:animMotion>
                                  </p:childTnLst>
                                </p:cTn>
                              </p:par>
                            </p:childTnLst>
                          </p:cTn>
                        </p:par>
                        <p:par>
                          <p:cTn id="20" fill="hold">
                            <p:stCondLst>
                              <p:cond delay="1100"/>
                            </p:stCondLst>
                            <p:childTnLst>
                              <p:par>
                                <p:cTn id="21" presetID="2" presetClass="entr" presetSubtype="2" decel="100000" fill="hold" grpId="0" nodeType="afterEffect">
                                  <p:stCondLst>
                                    <p:cond delay="0"/>
                                  </p:stCondLst>
                                  <p:childTnLst>
                                    <p:set>
                                      <p:cBhvr>
                                        <p:cTn id="22" dur="1" fill="hold">
                                          <p:stCondLst>
                                            <p:cond delay="0"/>
                                          </p:stCondLst>
                                        </p:cTn>
                                        <p:tgtEl>
                                          <p:spTgt spid="75"/>
                                        </p:tgtEl>
                                        <p:attrNameLst>
                                          <p:attrName>style.visibility</p:attrName>
                                        </p:attrNameLst>
                                      </p:cBhvr>
                                      <p:to>
                                        <p:strVal val="visible"/>
                                      </p:to>
                                    </p:set>
                                    <p:anim calcmode="lin" valueType="num">
                                      <p:cBhvr additive="base">
                                        <p:cTn id="23" dur="500" fill="hold"/>
                                        <p:tgtEl>
                                          <p:spTgt spid="75"/>
                                        </p:tgtEl>
                                        <p:attrNameLst>
                                          <p:attrName>ppt_x</p:attrName>
                                        </p:attrNameLst>
                                      </p:cBhvr>
                                      <p:tavLst>
                                        <p:tav tm="0">
                                          <p:val>
                                            <p:strVal val="1+#ppt_w/2"/>
                                          </p:val>
                                        </p:tav>
                                        <p:tav tm="100000">
                                          <p:val>
                                            <p:strVal val="#ppt_x"/>
                                          </p:val>
                                        </p:tav>
                                      </p:tavLst>
                                    </p:anim>
                                    <p:anim calcmode="lin" valueType="num">
                                      <p:cBhvr additive="base">
                                        <p:cTn id="24"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41ED43A-848B-468B-9FCF-A2C71E669C90}"/>
              </a:ext>
            </a:extLst>
          </p:cNvPr>
          <p:cNvGrpSpPr/>
          <p:nvPr/>
        </p:nvGrpSpPr>
        <p:grpSpPr>
          <a:xfrm>
            <a:off x="546094" y="642388"/>
            <a:ext cx="11226027" cy="5892768"/>
            <a:chOff x="557044" y="654773"/>
            <a:chExt cx="11451132" cy="6010930"/>
          </a:xfrm>
        </p:grpSpPr>
        <p:sp>
          <p:nvSpPr>
            <p:cNvPr id="114" name="Rectangle: Rounded Corners 113">
              <a:extLst>
                <a:ext uri="{FF2B5EF4-FFF2-40B4-BE49-F238E27FC236}">
                  <a16:creationId xmlns:a16="http://schemas.microsoft.com/office/drawing/2014/main" id="{BE365318-4570-4B31-B821-73CD4E6935D5}"/>
                </a:ext>
              </a:extLst>
            </p:cNvPr>
            <p:cNvSpPr/>
            <p:nvPr/>
          </p:nvSpPr>
          <p:spPr bwMode="auto">
            <a:xfrm>
              <a:off x="3551450" y="654773"/>
              <a:ext cx="8456726" cy="6010930"/>
            </a:xfrm>
            <a:prstGeom prst="roundRect">
              <a:avLst>
                <a:gd name="adj" fmla="val 162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D547190C-79D3-4AC3-A312-FE5A472473DA}"/>
                </a:ext>
              </a:extLst>
            </p:cNvPr>
            <p:cNvSpPr/>
            <p:nvPr/>
          </p:nvSpPr>
          <p:spPr bwMode="auto">
            <a:xfrm>
              <a:off x="3464159" y="3515718"/>
              <a:ext cx="174584" cy="147103"/>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Rounded Corners 115">
              <a:extLst>
                <a:ext uri="{FF2B5EF4-FFF2-40B4-BE49-F238E27FC236}">
                  <a16:creationId xmlns:a16="http://schemas.microsoft.com/office/drawing/2014/main" id="{8A923ADC-B956-4291-8127-9BDDD1224177}"/>
                </a:ext>
              </a:extLst>
            </p:cNvPr>
            <p:cNvSpPr/>
            <p:nvPr/>
          </p:nvSpPr>
          <p:spPr bwMode="auto">
            <a:xfrm>
              <a:off x="7407609" y="5436249"/>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1ABF465-BC3E-4C13-A5E0-9245908A5B11}"/>
                </a:ext>
              </a:extLst>
            </p:cNvPr>
            <p:cNvSpPr/>
            <p:nvPr/>
          </p:nvSpPr>
          <p:spPr bwMode="auto">
            <a:xfrm>
              <a:off x="7407609" y="3152591"/>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18" name="Rectangle: Rounded Corners 117">
              <a:extLst>
                <a:ext uri="{FF2B5EF4-FFF2-40B4-BE49-F238E27FC236}">
                  <a16:creationId xmlns:a16="http://schemas.microsoft.com/office/drawing/2014/main" id="{478B698C-8F14-4698-A6DC-CB91A78690DB}"/>
                </a:ext>
              </a:extLst>
            </p:cNvPr>
            <p:cNvSpPr/>
            <p:nvPr/>
          </p:nvSpPr>
          <p:spPr bwMode="auto">
            <a:xfrm>
              <a:off x="7407609" y="4294420"/>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19" name="Rectangle: Rounded Corners 118">
              <a:extLst>
                <a:ext uri="{FF2B5EF4-FFF2-40B4-BE49-F238E27FC236}">
                  <a16:creationId xmlns:a16="http://schemas.microsoft.com/office/drawing/2014/main" id="{706DE21E-5D0B-4DBF-B119-4F914C2F9DA0}"/>
                </a:ext>
              </a:extLst>
            </p:cNvPr>
            <p:cNvSpPr/>
            <p:nvPr/>
          </p:nvSpPr>
          <p:spPr bwMode="auto">
            <a:xfrm>
              <a:off x="7407609" y="2010762"/>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7" name="Rectangle: Rounded Corners 206">
              <a:extLst>
                <a:ext uri="{FF2B5EF4-FFF2-40B4-BE49-F238E27FC236}">
                  <a16:creationId xmlns:a16="http://schemas.microsoft.com/office/drawing/2014/main" id="{DFBFD77E-D803-48CB-86E1-797BB432DB08}"/>
                </a:ext>
              </a:extLst>
            </p:cNvPr>
            <p:cNvSpPr/>
            <p:nvPr/>
          </p:nvSpPr>
          <p:spPr bwMode="auto">
            <a:xfrm>
              <a:off x="4036870" y="2153980"/>
              <a:ext cx="1607947" cy="2725250"/>
            </a:xfrm>
            <a:prstGeom prst="roundRect">
              <a:avLst>
                <a:gd name="adj" fmla="val 5420"/>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bold"/>
                <a:cs typeface="Segoe UI" pitchFamily="34" charset="0"/>
              </a:endParaRPr>
            </a:p>
          </p:txBody>
        </p:sp>
        <p:sp>
          <p:nvSpPr>
            <p:cNvPr id="121" name="Rectangle: Rounded Corners 120">
              <a:extLst>
                <a:ext uri="{FF2B5EF4-FFF2-40B4-BE49-F238E27FC236}">
                  <a16:creationId xmlns:a16="http://schemas.microsoft.com/office/drawing/2014/main" id="{2FA73AAB-823D-4BC6-A4CC-508E40849264}"/>
                </a:ext>
              </a:extLst>
            </p:cNvPr>
            <p:cNvSpPr/>
            <p:nvPr/>
          </p:nvSpPr>
          <p:spPr bwMode="auto">
            <a:xfrm>
              <a:off x="7407609" y="868932"/>
              <a:ext cx="4289663" cy="1009049"/>
            </a:xfrm>
            <a:prstGeom prst="roundRect">
              <a:avLst>
                <a:gd name="adj" fmla="val 7706"/>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nvGrpSpPr>
            <p:cNvPr id="122" name="Group 121">
              <a:extLst>
                <a:ext uri="{FF2B5EF4-FFF2-40B4-BE49-F238E27FC236}">
                  <a16:creationId xmlns:a16="http://schemas.microsoft.com/office/drawing/2014/main" id="{E05C82CD-FEBF-4395-8296-F81DCA63EFBB}"/>
                </a:ext>
              </a:extLst>
            </p:cNvPr>
            <p:cNvGrpSpPr/>
            <p:nvPr/>
          </p:nvGrpSpPr>
          <p:grpSpPr>
            <a:xfrm>
              <a:off x="7826443" y="995645"/>
              <a:ext cx="1005698" cy="747075"/>
              <a:chOff x="7595189" y="412152"/>
              <a:chExt cx="1005840" cy="747180"/>
            </a:xfrm>
          </p:grpSpPr>
          <p:pic>
            <p:nvPicPr>
              <p:cNvPr id="205" name="Graphic 204">
                <a:extLst>
                  <a:ext uri="{FF2B5EF4-FFF2-40B4-BE49-F238E27FC236}">
                    <a16:creationId xmlns:a16="http://schemas.microsoft.com/office/drawing/2014/main" id="{B272C3CA-62D1-4B52-8636-34D0F5D2D6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6422" y="412152"/>
                <a:ext cx="383374" cy="383374"/>
              </a:xfrm>
              <a:prstGeom prst="rect">
                <a:avLst/>
              </a:prstGeom>
            </p:spPr>
          </p:pic>
          <p:sp>
            <p:nvSpPr>
              <p:cNvPr id="206" name="TextBox 205">
                <a:extLst>
                  <a:ext uri="{FF2B5EF4-FFF2-40B4-BE49-F238E27FC236}">
                    <a16:creationId xmlns:a16="http://schemas.microsoft.com/office/drawing/2014/main" id="{D8282856-B075-4C63-A906-9462E484E559}"/>
                  </a:ext>
                </a:extLst>
              </p:cNvPr>
              <p:cNvSpPr txBox="1"/>
              <p:nvPr/>
            </p:nvSpPr>
            <p:spPr>
              <a:xfrm>
                <a:off x="7595189" y="808467"/>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Application </a:t>
                </a:r>
              </a:p>
            </p:txBody>
          </p:sp>
        </p:grpSp>
        <p:grpSp>
          <p:nvGrpSpPr>
            <p:cNvPr id="123" name="Group 122">
              <a:extLst>
                <a:ext uri="{FF2B5EF4-FFF2-40B4-BE49-F238E27FC236}">
                  <a16:creationId xmlns:a16="http://schemas.microsoft.com/office/drawing/2014/main" id="{83DBC83B-08A0-4B88-8617-CC32686C72DA}"/>
                </a:ext>
              </a:extLst>
            </p:cNvPr>
            <p:cNvGrpSpPr/>
            <p:nvPr/>
          </p:nvGrpSpPr>
          <p:grpSpPr>
            <a:xfrm>
              <a:off x="8832150" y="951764"/>
              <a:ext cx="1005697" cy="790955"/>
              <a:chOff x="8601046" y="368265"/>
              <a:chExt cx="1005840" cy="791067"/>
            </a:xfrm>
          </p:grpSpPr>
          <p:pic>
            <p:nvPicPr>
              <p:cNvPr id="203" name="Graphic 202">
                <a:extLst>
                  <a:ext uri="{FF2B5EF4-FFF2-40B4-BE49-F238E27FC236}">
                    <a16:creationId xmlns:a16="http://schemas.microsoft.com/office/drawing/2014/main" id="{DC088F19-32D8-4F45-AF6D-3F06B575FD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68392" y="368265"/>
                <a:ext cx="471148" cy="471148"/>
              </a:xfrm>
              <a:prstGeom prst="rect">
                <a:avLst/>
              </a:prstGeom>
            </p:spPr>
          </p:pic>
          <p:sp>
            <p:nvSpPr>
              <p:cNvPr id="204" name="TextBox 203">
                <a:extLst>
                  <a:ext uri="{FF2B5EF4-FFF2-40B4-BE49-F238E27FC236}">
                    <a16:creationId xmlns:a16="http://schemas.microsoft.com/office/drawing/2014/main" id="{3063F77F-7559-4C24-9732-FCE0F0CAEB1D}"/>
                  </a:ext>
                </a:extLst>
              </p:cNvPr>
              <p:cNvSpPr txBox="1"/>
              <p:nvPr/>
            </p:nvSpPr>
            <p:spPr>
              <a:xfrm>
                <a:off x="8601046" y="808467"/>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Container</a:t>
                </a:r>
              </a:p>
            </p:txBody>
          </p:sp>
        </p:grpSp>
        <p:grpSp>
          <p:nvGrpSpPr>
            <p:cNvPr id="124" name="Group 123">
              <a:extLst>
                <a:ext uri="{FF2B5EF4-FFF2-40B4-BE49-F238E27FC236}">
                  <a16:creationId xmlns:a16="http://schemas.microsoft.com/office/drawing/2014/main" id="{A8745517-D791-48AA-8ED6-C3A64897BAE7}"/>
                </a:ext>
              </a:extLst>
            </p:cNvPr>
            <p:cNvGrpSpPr/>
            <p:nvPr/>
          </p:nvGrpSpPr>
          <p:grpSpPr>
            <a:xfrm>
              <a:off x="9837864" y="951764"/>
              <a:ext cx="807527" cy="790955"/>
              <a:chOff x="9606903" y="368265"/>
              <a:chExt cx="807642" cy="791067"/>
            </a:xfrm>
          </p:grpSpPr>
          <p:pic>
            <p:nvPicPr>
              <p:cNvPr id="201" name="Graphic 200">
                <a:extLst>
                  <a:ext uri="{FF2B5EF4-FFF2-40B4-BE49-F238E27FC236}">
                    <a16:creationId xmlns:a16="http://schemas.microsoft.com/office/drawing/2014/main" id="{27786AC2-BDEB-4369-9B2F-EA44183E02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75150" y="368265"/>
                <a:ext cx="471148" cy="471148"/>
              </a:xfrm>
              <a:prstGeom prst="rect">
                <a:avLst/>
              </a:prstGeom>
            </p:spPr>
          </p:pic>
          <p:sp>
            <p:nvSpPr>
              <p:cNvPr id="202" name="TextBox 201">
                <a:extLst>
                  <a:ext uri="{FF2B5EF4-FFF2-40B4-BE49-F238E27FC236}">
                    <a16:creationId xmlns:a16="http://schemas.microsoft.com/office/drawing/2014/main" id="{CD921616-595A-4B83-AD1A-DB45265C2D95}"/>
                  </a:ext>
                </a:extLst>
              </p:cNvPr>
              <p:cNvSpPr txBox="1"/>
              <p:nvPr/>
            </p:nvSpPr>
            <p:spPr>
              <a:xfrm>
                <a:off x="9606903" y="808467"/>
                <a:ext cx="807642"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VM</a:t>
                </a:r>
              </a:p>
            </p:txBody>
          </p:sp>
        </p:grpSp>
        <p:grpSp>
          <p:nvGrpSpPr>
            <p:cNvPr id="125" name="Group 124">
              <a:extLst>
                <a:ext uri="{FF2B5EF4-FFF2-40B4-BE49-F238E27FC236}">
                  <a16:creationId xmlns:a16="http://schemas.microsoft.com/office/drawing/2014/main" id="{4AF6E16F-588B-4269-830A-05A7C2FEA38C}"/>
                </a:ext>
              </a:extLst>
            </p:cNvPr>
            <p:cNvGrpSpPr/>
            <p:nvPr/>
          </p:nvGrpSpPr>
          <p:grpSpPr>
            <a:xfrm>
              <a:off x="10645407" y="951764"/>
              <a:ext cx="1005697" cy="963532"/>
              <a:chOff x="10414561" y="368265"/>
              <a:chExt cx="1005840" cy="963669"/>
            </a:xfrm>
          </p:grpSpPr>
          <p:pic>
            <p:nvPicPr>
              <p:cNvPr id="199" name="Graphic 198">
                <a:extLst>
                  <a:ext uri="{FF2B5EF4-FFF2-40B4-BE49-F238E27FC236}">
                    <a16:creationId xmlns:a16="http://schemas.microsoft.com/office/drawing/2014/main" id="{1844193D-4BBC-458E-8CEF-6D259364852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681907" y="368265"/>
                <a:ext cx="471148" cy="471148"/>
              </a:xfrm>
              <a:prstGeom prst="rect">
                <a:avLst/>
              </a:prstGeom>
            </p:spPr>
          </p:pic>
          <p:sp>
            <p:nvSpPr>
              <p:cNvPr id="200" name="TextBox 199">
                <a:extLst>
                  <a:ext uri="{FF2B5EF4-FFF2-40B4-BE49-F238E27FC236}">
                    <a16:creationId xmlns:a16="http://schemas.microsoft.com/office/drawing/2014/main" id="{EFCA7163-D0F5-4A52-99D9-9384D248F60C}"/>
                  </a:ext>
                </a:extLst>
              </p:cNvPr>
              <p:cNvSpPr txBox="1"/>
              <p:nvPr/>
            </p:nvSpPr>
            <p:spPr>
              <a:xfrm>
                <a:off x="10414561" y="808467"/>
                <a:ext cx="1005840" cy="523467"/>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Monitoring Solutions</a:t>
                </a:r>
              </a:p>
            </p:txBody>
          </p:sp>
        </p:grpSp>
        <p:sp>
          <p:nvSpPr>
            <p:cNvPr id="126" name="TextBox 125">
              <a:extLst>
                <a:ext uri="{FF2B5EF4-FFF2-40B4-BE49-F238E27FC236}">
                  <a16:creationId xmlns:a16="http://schemas.microsoft.com/office/drawing/2014/main" id="{B7BD43A2-BE40-4940-8826-FD74027258D3}"/>
                </a:ext>
              </a:extLst>
            </p:cNvPr>
            <p:cNvSpPr txBox="1"/>
            <p:nvPr/>
          </p:nvSpPr>
          <p:spPr>
            <a:xfrm>
              <a:off x="7031552" y="1230361"/>
              <a:ext cx="738111" cy="289947"/>
            </a:xfrm>
            <a:prstGeom prst="rect">
              <a:avLst/>
            </a:prstGeom>
            <a:solidFill>
              <a:schemeClr val="bg2"/>
            </a:solid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Insights</a:t>
              </a:r>
            </a:p>
          </p:txBody>
        </p:sp>
        <p:grpSp>
          <p:nvGrpSpPr>
            <p:cNvPr id="127" name="Group 126">
              <a:extLst>
                <a:ext uri="{FF2B5EF4-FFF2-40B4-BE49-F238E27FC236}">
                  <a16:creationId xmlns:a16="http://schemas.microsoft.com/office/drawing/2014/main" id="{EC922D05-41A9-40A2-9208-17768612FEA2}"/>
                </a:ext>
              </a:extLst>
            </p:cNvPr>
            <p:cNvGrpSpPr/>
            <p:nvPr/>
          </p:nvGrpSpPr>
          <p:grpSpPr>
            <a:xfrm>
              <a:off x="7031547" y="2120066"/>
              <a:ext cx="4619551" cy="820460"/>
              <a:chOff x="7031667" y="1956872"/>
              <a:chExt cx="4620208" cy="820577"/>
            </a:xfrm>
          </p:grpSpPr>
          <p:grpSp>
            <p:nvGrpSpPr>
              <p:cNvPr id="186" name="Group 185">
                <a:extLst>
                  <a:ext uri="{FF2B5EF4-FFF2-40B4-BE49-F238E27FC236}">
                    <a16:creationId xmlns:a16="http://schemas.microsoft.com/office/drawing/2014/main" id="{C3F88CBB-B2C7-48F9-80AB-69DF7E4EB1C1}"/>
                  </a:ext>
                </a:extLst>
              </p:cNvPr>
              <p:cNvGrpSpPr/>
              <p:nvPr/>
            </p:nvGrpSpPr>
            <p:grpSpPr>
              <a:xfrm>
                <a:off x="7826663" y="1956872"/>
                <a:ext cx="1005840" cy="820473"/>
                <a:chOff x="7800981" y="1749888"/>
                <a:chExt cx="1005840" cy="820473"/>
              </a:xfrm>
            </p:grpSpPr>
            <p:pic>
              <p:nvPicPr>
                <p:cNvPr id="197" name="Graphic 196">
                  <a:extLst>
                    <a:ext uri="{FF2B5EF4-FFF2-40B4-BE49-F238E27FC236}">
                      <a16:creationId xmlns:a16="http://schemas.microsoft.com/office/drawing/2014/main" id="{BCE00207-C53C-461E-8D8B-CFC8CC26199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68327" y="1749888"/>
                  <a:ext cx="471148" cy="471148"/>
                </a:xfrm>
                <a:prstGeom prst="rect">
                  <a:avLst/>
                </a:prstGeom>
              </p:spPr>
            </p:pic>
            <p:sp>
              <p:nvSpPr>
                <p:cNvPr id="198" name="TextBox 197">
                  <a:extLst>
                    <a:ext uri="{FF2B5EF4-FFF2-40B4-BE49-F238E27FC236}">
                      <a16:creationId xmlns:a16="http://schemas.microsoft.com/office/drawing/2014/main" id="{A0C63D1B-AA04-4B78-A233-54AB5CAD38BD}"/>
                    </a:ext>
                  </a:extLst>
                </p:cNvPr>
                <p:cNvSpPr txBox="1"/>
                <p:nvPr/>
              </p:nvSpPr>
              <p:spPr>
                <a:xfrm>
                  <a:off x="7800981" y="2219600"/>
                  <a:ext cx="1005840" cy="350761"/>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Dashboards</a:t>
                  </a:r>
                </a:p>
              </p:txBody>
            </p:sp>
          </p:grpSp>
          <p:grpSp>
            <p:nvGrpSpPr>
              <p:cNvPr id="187" name="Group 186">
                <a:extLst>
                  <a:ext uri="{FF2B5EF4-FFF2-40B4-BE49-F238E27FC236}">
                    <a16:creationId xmlns:a16="http://schemas.microsoft.com/office/drawing/2014/main" id="{548F44B5-498A-44BC-BA59-A7549E51FD9D}"/>
                  </a:ext>
                </a:extLst>
              </p:cNvPr>
              <p:cNvGrpSpPr/>
              <p:nvPr/>
            </p:nvGrpSpPr>
            <p:grpSpPr>
              <a:xfrm>
                <a:off x="8832520" y="1956872"/>
                <a:ext cx="1005840" cy="820577"/>
                <a:chOff x="8591257" y="1749888"/>
                <a:chExt cx="1005840" cy="820577"/>
              </a:xfrm>
            </p:grpSpPr>
            <p:pic>
              <p:nvPicPr>
                <p:cNvPr id="195" name="Graphic 194">
                  <a:extLst>
                    <a:ext uri="{FF2B5EF4-FFF2-40B4-BE49-F238E27FC236}">
                      <a16:creationId xmlns:a16="http://schemas.microsoft.com/office/drawing/2014/main" id="{5BE715F2-4A5B-4315-AB1E-11D0F2FCB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58603" y="1749888"/>
                  <a:ext cx="471148" cy="471148"/>
                </a:xfrm>
                <a:prstGeom prst="rect">
                  <a:avLst/>
                </a:prstGeom>
              </p:spPr>
            </p:pic>
            <p:sp>
              <p:nvSpPr>
                <p:cNvPr id="196" name="TextBox 195">
                  <a:extLst>
                    <a:ext uri="{FF2B5EF4-FFF2-40B4-BE49-F238E27FC236}">
                      <a16:creationId xmlns:a16="http://schemas.microsoft.com/office/drawing/2014/main" id="{BB4BF4B8-9B31-4EFB-809C-31F9FCBFF16D}"/>
                    </a:ext>
                  </a:extLst>
                </p:cNvPr>
                <p:cNvSpPr txBox="1"/>
                <p:nvPr/>
              </p:nvSpPr>
              <p:spPr>
                <a:xfrm>
                  <a:off x="8591257" y="2219600"/>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Views</a:t>
                  </a:r>
                </a:p>
              </p:txBody>
            </p:sp>
          </p:grpSp>
          <p:grpSp>
            <p:nvGrpSpPr>
              <p:cNvPr id="188" name="Group 187">
                <a:extLst>
                  <a:ext uri="{FF2B5EF4-FFF2-40B4-BE49-F238E27FC236}">
                    <a16:creationId xmlns:a16="http://schemas.microsoft.com/office/drawing/2014/main" id="{F5A5FB9E-52B6-4775-84D9-09CDB193BEB8}"/>
                  </a:ext>
                </a:extLst>
              </p:cNvPr>
              <p:cNvGrpSpPr/>
              <p:nvPr/>
            </p:nvGrpSpPr>
            <p:grpSpPr>
              <a:xfrm>
                <a:off x="9838377" y="1956872"/>
                <a:ext cx="807642" cy="820577"/>
                <a:chOff x="9497397" y="1749888"/>
                <a:chExt cx="807642" cy="820577"/>
              </a:xfrm>
            </p:grpSpPr>
            <p:pic>
              <p:nvPicPr>
                <p:cNvPr id="193" name="Graphic 192">
                  <a:extLst>
                    <a:ext uri="{FF2B5EF4-FFF2-40B4-BE49-F238E27FC236}">
                      <a16:creationId xmlns:a16="http://schemas.microsoft.com/office/drawing/2014/main" id="{2BC22E2E-FB74-4BCA-A782-5A6FD6CDD18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65644" y="1749888"/>
                  <a:ext cx="471148" cy="471148"/>
                </a:xfrm>
                <a:prstGeom prst="rect">
                  <a:avLst/>
                </a:prstGeom>
              </p:spPr>
            </p:pic>
            <p:sp>
              <p:nvSpPr>
                <p:cNvPr id="194" name="TextBox 193">
                  <a:extLst>
                    <a:ext uri="{FF2B5EF4-FFF2-40B4-BE49-F238E27FC236}">
                      <a16:creationId xmlns:a16="http://schemas.microsoft.com/office/drawing/2014/main" id="{280A5F75-0D03-4507-8FB8-E8A8733C8670}"/>
                    </a:ext>
                  </a:extLst>
                </p:cNvPr>
                <p:cNvSpPr txBox="1"/>
                <p:nvPr/>
              </p:nvSpPr>
              <p:spPr>
                <a:xfrm>
                  <a:off x="9497397" y="2219600"/>
                  <a:ext cx="807642"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Power BI</a:t>
                  </a:r>
                </a:p>
              </p:txBody>
            </p:sp>
          </p:grpSp>
          <p:grpSp>
            <p:nvGrpSpPr>
              <p:cNvPr id="189" name="Group 188">
                <a:extLst>
                  <a:ext uri="{FF2B5EF4-FFF2-40B4-BE49-F238E27FC236}">
                    <a16:creationId xmlns:a16="http://schemas.microsoft.com/office/drawing/2014/main" id="{F5275D87-1344-40A3-AD6B-C25191274848}"/>
                  </a:ext>
                </a:extLst>
              </p:cNvPr>
              <p:cNvGrpSpPr/>
              <p:nvPr/>
            </p:nvGrpSpPr>
            <p:grpSpPr>
              <a:xfrm>
                <a:off x="10646035" y="1956872"/>
                <a:ext cx="1005840" cy="820577"/>
                <a:chOff x="10325683" y="1749888"/>
                <a:chExt cx="1005840" cy="820577"/>
              </a:xfrm>
            </p:grpSpPr>
            <p:pic>
              <p:nvPicPr>
                <p:cNvPr id="191" name="Graphic 190">
                  <a:extLst>
                    <a:ext uri="{FF2B5EF4-FFF2-40B4-BE49-F238E27FC236}">
                      <a16:creationId xmlns:a16="http://schemas.microsoft.com/office/drawing/2014/main" id="{188D525C-E891-457E-BB92-A4C547B67DC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93029" y="1749888"/>
                  <a:ext cx="471148" cy="471148"/>
                </a:xfrm>
                <a:prstGeom prst="rect">
                  <a:avLst/>
                </a:prstGeom>
              </p:spPr>
            </p:pic>
            <p:sp>
              <p:nvSpPr>
                <p:cNvPr id="192" name="TextBox 191">
                  <a:extLst>
                    <a:ext uri="{FF2B5EF4-FFF2-40B4-BE49-F238E27FC236}">
                      <a16:creationId xmlns:a16="http://schemas.microsoft.com/office/drawing/2014/main" id="{6411D6FF-9960-4792-85DE-959065ECC868}"/>
                    </a:ext>
                  </a:extLst>
                </p:cNvPr>
                <p:cNvSpPr txBox="1"/>
                <p:nvPr/>
              </p:nvSpPr>
              <p:spPr>
                <a:xfrm>
                  <a:off x="10325683" y="2219600"/>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Workbooks</a:t>
                  </a:r>
                </a:p>
              </p:txBody>
            </p:sp>
          </p:grpSp>
          <p:sp>
            <p:nvSpPr>
              <p:cNvPr id="190" name="TextBox 189">
                <a:extLst>
                  <a:ext uri="{FF2B5EF4-FFF2-40B4-BE49-F238E27FC236}">
                    <a16:creationId xmlns:a16="http://schemas.microsoft.com/office/drawing/2014/main" id="{F32CCCCD-84C8-46DE-8E3B-B840B5D17F0C}"/>
                  </a:ext>
                </a:extLst>
              </p:cNvPr>
              <p:cNvSpPr txBox="1"/>
              <p:nvPr/>
            </p:nvSpPr>
            <p:spPr>
              <a:xfrm>
                <a:off x="7031667" y="2199759"/>
                <a:ext cx="813433" cy="289989"/>
              </a:xfrm>
              <a:prstGeom prst="rect">
                <a:avLst/>
              </a:prstGeom>
              <a:solidFill>
                <a:schemeClr val="bg2"/>
              </a:solid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Visualize</a:t>
                </a:r>
              </a:p>
            </p:txBody>
          </p:sp>
        </p:grpSp>
        <p:grpSp>
          <p:nvGrpSpPr>
            <p:cNvPr id="128" name="Group 127">
              <a:extLst>
                <a:ext uri="{FF2B5EF4-FFF2-40B4-BE49-F238E27FC236}">
                  <a16:creationId xmlns:a16="http://schemas.microsoft.com/office/drawing/2014/main" id="{48C35181-8FED-4D45-99B6-21740B8D2220}"/>
                </a:ext>
              </a:extLst>
            </p:cNvPr>
            <p:cNvGrpSpPr/>
            <p:nvPr/>
          </p:nvGrpSpPr>
          <p:grpSpPr>
            <a:xfrm>
              <a:off x="7031550" y="3254494"/>
              <a:ext cx="3916084" cy="803458"/>
              <a:chOff x="7031667" y="3091461"/>
              <a:chExt cx="3916641" cy="803572"/>
            </a:xfrm>
          </p:grpSpPr>
          <p:grpSp>
            <p:nvGrpSpPr>
              <p:cNvPr id="179" name="Group 178">
                <a:extLst>
                  <a:ext uri="{FF2B5EF4-FFF2-40B4-BE49-F238E27FC236}">
                    <a16:creationId xmlns:a16="http://schemas.microsoft.com/office/drawing/2014/main" id="{E09A6DED-0F1A-4460-A1FF-58AEBC6CB22B}"/>
                  </a:ext>
                </a:extLst>
              </p:cNvPr>
              <p:cNvGrpSpPr/>
              <p:nvPr/>
            </p:nvGrpSpPr>
            <p:grpSpPr>
              <a:xfrm>
                <a:off x="8227358" y="3091461"/>
                <a:ext cx="1428296" cy="803572"/>
                <a:chOff x="8433984" y="2998661"/>
                <a:chExt cx="1428296" cy="803572"/>
              </a:xfrm>
            </p:grpSpPr>
            <p:pic>
              <p:nvPicPr>
                <p:cNvPr id="184" name="Graphic 183">
                  <a:extLst>
                    <a:ext uri="{FF2B5EF4-FFF2-40B4-BE49-F238E27FC236}">
                      <a16:creationId xmlns:a16="http://schemas.microsoft.com/office/drawing/2014/main" id="{B613084D-A55D-4854-9C21-94986875EFC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912557" y="2998661"/>
                  <a:ext cx="471148" cy="471148"/>
                </a:xfrm>
                <a:prstGeom prst="rect">
                  <a:avLst/>
                </a:prstGeom>
              </p:spPr>
            </p:pic>
            <p:sp>
              <p:nvSpPr>
                <p:cNvPr id="185" name="TextBox 184">
                  <a:extLst>
                    <a:ext uri="{FF2B5EF4-FFF2-40B4-BE49-F238E27FC236}">
                      <a16:creationId xmlns:a16="http://schemas.microsoft.com/office/drawing/2014/main" id="{FFEA9419-C8D6-4CC2-9769-F87C83945C1B}"/>
                    </a:ext>
                  </a:extLst>
                </p:cNvPr>
                <p:cNvSpPr txBox="1"/>
                <p:nvPr/>
              </p:nvSpPr>
              <p:spPr>
                <a:xfrm>
                  <a:off x="8433984" y="3451368"/>
                  <a:ext cx="1428296"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Metrics Explorer</a:t>
                  </a:r>
                </a:p>
              </p:txBody>
            </p:sp>
          </p:grpSp>
          <p:grpSp>
            <p:nvGrpSpPr>
              <p:cNvPr id="180" name="Group 179">
                <a:extLst>
                  <a:ext uri="{FF2B5EF4-FFF2-40B4-BE49-F238E27FC236}">
                    <a16:creationId xmlns:a16="http://schemas.microsoft.com/office/drawing/2014/main" id="{00CB0759-A204-4918-9B57-E2E2BF6DA652}"/>
                  </a:ext>
                </a:extLst>
              </p:cNvPr>
              <p:cNvGrpSpPr/>
              <p:nvPr/>
            </p:nvGrpSpPr>
            <p:grpSpPr>
              <a:xfrm>
                <a:off x="9801454" y="3091461"/>
                <a:ext cx="1146854" cy="803572"/>
                <a:chOff x="9711646" y="2998661"/>
                <a:chExt cx="1146854" cy="803572"/>
              </a:xfrm>
            </p:grpSpPr>
            <p:pic>
              <p:nvPicPr>
                <p:cNvPr id="182" name="Graphic 181">
                  <a:extLst>
                    <a:ext uri="{FF2B5EF4-FFF2-40B4-BE49-F238E27FC236}">
                      <a16:creationId xmlns:a16="http://schemas.microsoft.com/office/drawing/2014/main" id="{FF3B2499-E5A0-4321-9CCE-CF4CE904438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49499" y="2998661"/>
                  <a:ext cx="471148" cy="471148"/>
                </a:xfrm>
                <a:prstGeom prst="rect">
                  <a:avLst/>
                </a:prstGeom>
              </p:spPr>
            </p:pic>
            <p:sp>
              <p:nvSpPr>
                <p:cNvPr id="183" name="TextBox 182">
                  <a:extLst>
                    <a:ext uri="{FF2B5EF4-FFF2-40B4-BE49-F238E27FC236}">
                      <a16:creationId xmlns:a16="http://schemas.microsoft.com/office/drawing/2014/main" id="{A57A9515-F7C5-4915-AF54-D801A396286E}"/>
                    </a:ext>
                  </a:extLst>
                </p:cNvPr>
                <p:cNvSpPr txBox="1"/>
                <p:nvPr/>
              </p:nvSpPr>
              <p:spPr>
                <a:xfrm>
                  <a:off x="9711646" y="3451368"/>
                  <a:ext cx="1146854"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Log Analytics</a:t>
                  </a:r>
                </a:p>
              </p:txBody>
            </p:sp>
          </p:grpSp>
          <p:sp>
            <p:nvSpPr>
              <p:cNvPr id="181" name="TextBox 180">
                <a:extLst>
                  <a:ext uri="{FF2B5EF4-FFF2-40B4-BE49-F238E27FC236}">
                    <a16:creationId xmlns:a16="http://schemas.microsoft.com/office/drawing/2014/main" id="{35DD7B00-9298-40A8-9E33-63C2164BC7A4}"/>
                  </a:ext>
                </a:extLst>
              </p:cNvPr>
              <p:cNvSpPr txBox="1"/>
              <p:nvPr/>
            </p:nvSpPr>
            <p:spPr>
              <a:xfrm>
                <a:off x="7031667" y="3350131"/>
                <a:ext cx="738216" cy="289989"/>
              </a:xfrm>
              <a:prstGeom prst="rect">
                <a:avLst/>
              </a:prstGeom>
              <a:solidFill>
                <a:schemeClr val="bg2"/>
              </a:solid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Analyze</a:t>
                </a:r>
              </a:p>
            </p:txBody>
          </p:sp>
        </p:grpSp>
        <p:grpSp>
          <p:nvGrpSpPr>
            <p:cNvPr id="129" name="Group 128">
              <a:extLst>
                <a:ext uri="{FF2B5EF4-FFF2-40B4-BE49-F238E27FC236}">
                  <a16:creationId xmlns:a16="http://schemas.microsoft.com/office/drawing/2014/main" id="{5CFAC11E-FB91-4EF6-AFF8-783F4B7F333F}"/>
                </a:ext>
              </a:extLst>
            </p:cNvPr>
            <p:cNvGrpSpPr/>
            <p:nvPr/>
          </p:nvGrpSpPr>
          <p:grpSpPr>
            <a:xfrm>
              <a:off x="7031550" y="4409492"/>
              <a:ext cx="3797399" cy="789723"/>
              <a:chOff x="7031667" y="4246623"/>
              <a:chExt cx="3797939" cy="789834"/>
            </a:xfrm>
          </p:grpSpPr>
          <p:grpSp>
            <p:nvGrpSpPr>
              <p:cNvPr id="172" name="Group 171">
                <a:extLst>
                  <a:ext uri="{FF2B5EF4-FFF2-40B4-BE49-F238E27FC236}">
                    <a16:creationId xmlns:a16="http://schemas.microsoft.com/office/drawing/2014/main" id="{F21609FA-9789-46C3-8817-3C8B254A007C}"/>
                  </a:ext>
                </a:extLst>
              </p:cNvPr>
              <p:cNvGrpSpPr/>
              <p:nvPr/>
            </p:nvGrpSpPr>
            <p:grpSpPr>
              <a:xfrm>
                <a:off x="8438585" y="4288920"/>
                <a:ext cx="1005840" cy="747537"/>
                <a:chOff x="8571481" y="4442358"/>
                <a:chExt cx="1005840" cy="747537"/>
              </a:xfrm>
            </p:grpSpPr>
            <p:pic>
              <p:nvPicPr>
                <p:cNvPr id="177" name="Graphic 176">
                  <a:extLst>
                    <a:ext uri="{FF2B5EF4-FFF2-40B4-BE49-F238E27FC236}">
                      <a16:creationId xmlns:a16="http://schemas.microsoft.com/office/drawing/2014/main" id="{7D8E274B-8A42-45B9-9E27-23CCCC41013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81124" y="4442358"/>
                  <a:ext cx="386554" cy="386554"/>
                </a:xfrm>
                <a:prstGeom prst="rect">
                  <a:avLst/>
                </a:prstGeom>
              </p:spPr>
            </p:pic>
            <p:sp>
              <p:nvSpPr>
                <p:cNvPr id="178" name="TextBox 177">
                  <a:extLst>
                    <a:ext uri="{FF2B5EF4-FFF2-40B4-BE49-F238E27FC236}">
                      <a16:creationId xmlns:a16="http://schemas.microsoft.com/office/drawing/2014/main" id="{7F775F3D-9922-46A5-850B-E9303677DC03}"/>
                    </a:ext>
                  </a:extLst>
                </p:cNvPr>
                <p:cNvSpPr txBox="1"/>
                <p:nvPr/>
              </p:nvSpPr>
              <p:spPr>
                <a:xfrm>
                  <a:off x="8571481" y="4839030"/>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Alerts</a:t>
                  </a:r>
                </a:p>
              </p:txBody>
            </p:sp>
          </p:grpSp>
          <p:grpSp>
            <p:nvGrpSpPr>
              <p:cNvPr id="173" name="Group 172">
                <a:extLst>
                  <a:ext uri="{FF2B5EF4-FFF2-40B4-BE49-F238E27FC236}">
                    <a16:creationId xmlns:a16="http://schemas.microsoft.com/office/drawing/2014/main" id="{92F3F154-8966-4978-A32F-7085EC40B90C}"/>
                  </a:ext>
                </a:extLst>
              </p:cNvPr>
              <p:cNvGrpSpPr/>
              <p:nvPr/>
            </p:nvGrpSpPr>
            <p:grpSpPr>
              <a:xfrm>
                <a:off x="9920155" y="4246623"/>
                <a:ext cx="909451" cy="789834"/>
                <a:chOff x="9549685" y="4400061"/>
                <a:chExt cx="909451" cy="789834"/>
              </a:xfrm>
            </p:grpSpPr>
            <p:pic>
              <p:nvPicPr>
                <p:cNvPr id="175" name="Graphic 174">
                  <a:extLst>
                    <a:ext uri="{FF2B5EF4-FFF2-40B4-BE49-F238E27FC236}">
                      <a16:creationId xmlns:a16="http://schemas.microsoft.com/office/drawing/2014/main" id="{69386EB0-BDAD-43AD-A7AE-B6CF8EE693DA}"/>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9768836" y="4400061"/>
                  <a:ext cx="471148" cy="471148"/>
                </a:xfrm>
                <a:prstGeom prst="rect">
                  <a:avLst/>
                </a:prstGeom>
              </p:spPr>
            </p:pic>
            <p:sp>
              <p:nvSpPr>
                <p:cNvPr id="176" name="TextBox 175">
                  <a:extLst>
                    <a:ext uri="{FF2B5EF4-FFF2-40B4-BE49-F238E27FC236}">
                      <a16:creationId xmlns:a16="http://schemas.microsoft.com/office/drawing/2014/main" id="{FC67EE85-45F3-485E-8DE0-AC5E690F7478}"/>
                    </a:ext>
                  </a:extLst>
                </p:cNvPr>
                <p:cNvSpPr txBox="1"/>
                <p:nvPr/>
              </p:nvSpPr>
              <p:spPr>
                <a:xfrm>
                  <a:off x="9549685" y="4839030"/>
                  <a:ext cx="909451"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Autoscale</a:t>
                  </a:r>
                </a:p>
              </p:txBody>
            </p:sp>
          </p:grpSp>
          <p:sp>
            <p:nvSpPr>
              <p:cNvPr id="174" name="TextBox 173">
                <a:extLst>
                  <a:ext uri="{FF2B5EF4-FFF2-40B4-BE49-F238E27FC236}">
                    <a16:creationId xmlns:a16="http://schemas.microsoft.com/office/drawing/2014/main" id="{E458ECB2-F752-47BE-8153-7B7659D1B030}"/>
                  </a:ext>
                </a:extLst>
              </p:cNvPr>
              <p:cNvSpPr txBox="1"/>
              <p:nvPr/>
            </p:nvSpPr>
            <p:spPr>
              <a:xfrm>
                <a:off x="7031667" y="4491676"/>
                <a:ext cx="816703" cy="289988"/>
              </a:xfrm>
              <a:prstGeom prst="rect">
                <a:avLst/>
              </a:prstGeom>
              <a:solidFill>
                <a:schemeClr val="bg2"/>
              </a:solidFill>
            </p:spPr>
            <p:txBody>
              <a:bodyPr wrap="non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Respond</a:t>
                </a:r>
              </a:p>
            </p:txBody>
          </p:sp>
        </p:grpSp>
        <p:grpSp>
          <p:nvGrpSpPr>
            <p:cNvPr id="130" name="Group 129">
              <a:extLst>
                <a:ext uri="{FF2B5EF4-FFF2-40B4-BE49-F238E27FC236}">
                  <a16:creationId xmlns:a16="http://schemas.microsoft.com/office/drawing/2014/main" id="{2A669597-C4AB-4B8A-A516-30D3DC24F811}"/>
                </a:ext>
              </a:extLst>
            </p:cNvPr>
            <p:cNvGrpSpPr/>
            <p:nvPr/>
          </p:nvGrpSpPr>
          <p:grpSpPr>
            <a:xfrm>
              <a:off x="7031553" y="5501244"/>
              <a:ext cx="4316668" cy="956705"/>
              <a:chOff x="7031667" y="5338525"/>
              <a:chExt cx="4317281" cy="956840"/>
            </a:xfrm>
          </p:grpSpPr>
          <p:grpSp>
            <p:nvGrpSpPr>
              <p:cNvPr id="162" name="Group 161">
                <a:extLst>
                  <a:ext uri="{FF2B5EF4-FFF2-40B4-BE49-F238E27FC236}">
                    <a16:creationId xmlns:a16="http://schemas.microsoft.com/office/drawing/2014/main" id="{153C838E-D820-4FBA-B993-04CF2C9A2A28}"/>
                  </a:ext>
                </a:extLst>
              </p:cNvPr>
              <p:cNvGrpSpPr/>
              <p:nvPr/>
            </p:nvGrpSpPr>
            <p:grpSpPr>
              <a:xfrm>
                <a:off x="8011892" y="5338525"/>
                <a:ext cx="1005840" cy="784238"/>
                <a:chOff x="8101273" y="5698577"/>
                <a:chExt cx="1005840" cy="784238"/>
              </a:xfrm>
            </p:grpSpPr>
            <p:pic>
              <p:nvPicPr>
                <p:cNvPr id="170" name="Graphic 169">
                  <a:extLst>
                    <a:ext uri="{FF2B5EF4-FFF2-40B4-BE49-F238E27FC236}">
                      <a16:creationId xmlns:a16="http://schemas.microsoft.com/office/drawing/2014/main" id="{F55F27E1-B36A-4D6D-9D83-A15C9EFEFBC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368619" y="5698577"/>
                  <a:ext cx="471148" cy="471148"/>
                </a:xfrm>
                <a:prstGeom prst="rect">
                  <a:avLst/>
                </a:prstGeom>
              </p:spPr>
            </p:pic>
            <p:sp>
              <p:nvSpPr>
                <p:cNvPr id="171" name="TextBox 170">
                  <a:extLst>
                    <a:ext uri="{FF2B5EF4-FFF2-40B4-BE49-F238E27FC236}">
                      <a16:creationId xmlns:a16="http://schemas.microsoft.com/office/drawing/2014/main" id="{656B7F58-C54F-4DD2-9CC5-1E414F18A00B}"/>
                    </a:ext>
                  </a:extLst>
                </p:cNvPr>
                <p:cNvSpPr txBox="1"/>
                <p:nvPr/>
              </p:nvSpPr>
              <p:spPr>
                <a:xfrm>
                  <a:off x="8101273" y="6131950"/>
                  <a:ext cx="1005840"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Event Hubs</a:t>
                  </a:r>
                </a:p>
              </p:txBody>
            </p:sp>
          </p:grpSp>
          <p:grpSp>
            <p:nvGrpSpPr>
              <p:cNvPr id="163" name="Group 162">
                <a:extLst>
                  <a:ext uri="{FF2B5EF4-FFF2-40B4-BE49-F238E27FC236}">
                    <a16:creationId xmlns:a16="http://schemas.microsoft.com/office/drawing/2014/main" id="{6B4EF8D4-7280-42C3-827A-3320AC86680F}"/>
                  </a:ext>
                </a:extLst>
              </p:cNvPr>
              <p:cNvGrpSpPr/>
              <p:nvPr/>
            </p:nvGrpSpPr>
            <p:grpSpPr>
              <a:xfrm>
                <a:off x="10343108" y="5338525"/>
                <a:ext cx="1005840" cy="956840"/>
                <a:chOff x="9857130" y="5698577"/>
                <a:chExt cx="1005840" cy="956840"/>
              </a:xfrm>
            </p:grpSpPr>
            <p:pic>
              <p:nvPicPr>
                <p:cNvPr id="168" name="Graphic 167">
                  <a:extLst>
                    <a:ext uri="{FF2B5EF4-FFF2-40B4-BE49-F238E27FC236}">
                      <a16:creationId xmlns:a16="http://schemas.microsoft.com/office/drawing/2014/main" id="{266E0238-DB23-49A4-B903-6D913BD9BE65}"/>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0124476" y="5698577"/>
                  <a:ext cx="471148" cy="471148"/>
                </a:xfrm>
                <a:prstGeom prst="rect">
                  <a:avLst/>
                </a:prstGeom>
              </p:spPr>
            </p:pic>
            <p:sp>
              <p:nvSpPr>
                <p:cNvPr id="169" name="TextBox 168">
                  <a:extLst>
                    <a:ext uri="{FF2B5EF4-FFF2-40B4-BE49-F238E27FC236}">
                      <a16:creationId xmlns:a16="http://schemas.microsoft.com/office/drawing/2014/main" id="{36BDE176-7C84-47B7-9424-7A873204E109}"/>
                    </a:ext>
                  </a:extLst>
                </p:cNvPr>
                <p:cNvSpPr txBox="1"/>
                <p:nvPr/>
              </p:nvSpPr>
              <p:spPr>
                <a:xfrm>
                  <a:off x="9857130" y="6131950"/>
                  <a:ext cx="1005840" cy="523467"/>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Ingest &amp; Export APIs</a:t>
                  </a:r>
                </a:p>
              </p:txBody>
            </p:sp>
          </p:grpSp>
          <p:grpSp>
            <p:nvGrpSpPr>
              <p:cNvPr id="164" name="Group 163">
                <a:extLst>
                  <a:ext uri="{FF2B5EF4-FFF2-40B4-BE49-F238E27FC236}">
                    <a16:creationId xmlns:a16="http://schemas.microsoft.com/office/drawing/2014/main" id="{52681D19-1A17-4383-BEE1-E605C43CF293}"/>
                  </a:ext>
                </a:extLst>
              </p:cNvPr>
              <p:cNvGrpSpPr/>
              <p:nvPr/>
            </p:nvGrpSpPr>
            <p:grpSpPr>
              <a:xfrm>
                <a:off x="9217316" y="5338525"/>
                <a:ext cx="995659" cy="784238"/>
                <a:chOff x="8945500" y="5698577"/>
                <a:chExt cx="995659" cy="784238"/>
              </a:xfrm>
            </p:grpSpPr>
            <p:pic>
              <p:nvPicPr>
                <p:cNvPr id="166" name="Graphic 165">
                  <a:extLst>
                    <a:ext uri="{FF2B5EF4-FFF2-40B4-BE49-F238E27FC236}">
                      <a16:creationId xmlns:a16="http://schemas.microsoft.com/office/drawing/2014/main" id="{2F485847-11F6-4A55-8557-1D3DC615B81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207755" y="5698577"/>
                  <a:ext cx="471148" cy="471148"/>
                </a:xfrm>
                <a:prstGeom prst="rect">
                  <a:avLst/>
                </a:prstGeom>
              </p:spPr>
            </p:pic>
            <p:sp>
              <p:nvSpPr>
                <p:cNvPr id="167" name="TextBox 166">
                  <a:extLst>
                    <a:ext uri="{FF2B5EF4-FFF2-40B4-BE49-F238E27FC236}">
                      <a16:creationId xmlns:a16="http://schemas.microsoft.com/office/drawing/2014/main" id="{0C07CCAC-8727-488A-B779-3964A36D5358}"/>
                    </a:ext>
                  </a:extLst>
                </p:cNvPr>
                <p:cNvSpPr txBox="1"/>
                <p:nvPr/>
              </p:nvSpPr>
              <p:spPr>
                <a:xfrm>
                  <a:off x="8945500" y="6131950"/>
                  <a:ext cx="995659" cy="350865"/>
                </a:xfrm>
                <a:prstGeom prst="rect">
                  <a:avLst/>
                </a:prstGeom>
                <a:noFill/>
              </p:spPr>
              <p:txBody>
                <a:bodyPr wrap="square" lIns="89630" tIns="89630" rIns="89630" bIns="89630" rtlCol="0">
                  <a:spAutoFit/>
                </a:bodyPr>
                <a:lstStyle/>
                <a:p>
                  <a:pPr algn="ctr" defTabSz="914139">
                    <a:lnSpc>
                      <a:spcPct val="90000"/>
                    </a:lnSpc>
                    <a:spcAft>
                      <a:spcPts val="588"/>
                    </a:spcAft>
                    <a:defRPr/>
                  </a:pPr>
                  <a:r>
                    <a:rPr lang="en-US" sz="1175" kern="0">
                      <a:solidFill>
                        <a:srgbClr val="000000"/>
                      </a:solidFill>
                      <a:latin typeface="Segoe UI Semibold"/>
                    </a:rPr>
                    <a:t>Logic Apps</a:t>
                  </a:r>
                </a:p>
              </p:txBody>
            </p:sp>
          </p:grpSp>
          <p:sp>
            <p:nvSpPr>
              <p:cNvPr id="165" name="TextBox 164">
                <a:extLst>
                  <a:ext uri="{FF2B5EF4-FFF2-40B4-BE49-F238E27FC236}">
                    <a16:creationId xmlns:a16="http://schemas.microsoft.com/office/drawing/2014/main" id="{FE1E666F-8FE9-4E3D-B331-8A49AC9F41F3}"/>
                  </a:ext>
                </a:extLst>
              </p:cNvPr>
              <p:cNvSpPr txBox="1"/>
              <p:nvPr/>
            </p:nvSpPr>
            <p:spPr>
              <a:xfrm>
                <a:off x="7031667" y="5628173"/>
                <a:ext cx="980225" cy="289989"/>
              </a:xfrm>
              <a:prstGeom prst="rect">
                <a:avLst/>
              </a:prstGeom>
              <a:solidFill>
                <a:schemeClr val="bg2"/>
              </a:solidFill>
            </p:spPr>
            <p:txBody>
              <a:bodyPr wrap="square" lIns="44814" tIns="44814" rIns="44814" bIns="44814" rtlCol="0">
                <a:spAutoFit/>
              </a:bodyPr>
              <a:lstStyle/>
              <a:p>
                <a:pPr defTabSz="914139">
                  <a:lnSpc>
                    <a:spcPct val="90000"/>
                  </a:lnSpc>
                  <a:spcAft>
                    <a:spcPts val="588"/>
                  </a:spcAft>
                  <a:defRPr/>
                </a:pPr>
                <a:r>
                  <a:rPr lang="en-US" sz="1371" kern="0">
                    <a:solidFill>
                      <a:srgbClr val="0078D7"/>
                    </a:solidFill>
                    <a:latin typeface="Segoe UI Semibold"/>
                  </a:rPr>
                  <a:t>Integrate</a:t>
                </a:r>
              </a:p>
            </p:txBody>
          </p:sp>
        </p:grpSp>
        <p:cxnSp>
          <p:nvCxnSpPr>
            <p:cNvPr id="132" name="Straight Arrow Connector 131">
              <a:extLst>
                <a:ext uri="{FF2B5EF4-FFF2-40B4-BE49-F238E27FC236}">
                  <a16:creationId xmlns:a16="http://schemas.microsoft.com/office/drawing/2014/main" id="{83FC59DD-2372-45F0-8C36-C316C82EF19E}"/>
                </a:ext>
              </a:extLst>
            </p:cNvPr>
            <p:cNvCxnSpPr>
              <a:cxnSpLocks/>
            </p:cNvCxnSpPr>
            <p:nvPr/>
          </p:nvCxnSpPr>
          <p:spPr>
            <a:xfrm>
              <a:off x="5644818" y="3595970"/>
              <a:ext cx="1089827" cy="0"/>
            </a:xfrm>
            <a:prstGeom prst="straightConnector1">
              <a:avLst/>
            </a:prstGeom>
            <a:noFill/>
            <a:ln w="19050" cap="flat" cmpd="sng" algn="ctr">
              <a:solidFill>
                <a:srgbClr val="FFFFFF">
                  <a:lumMod val="65000"/>
                </a:srgbClr>
              </a:solidFill>
              <a:prstDash val="solid"/>
              <a:headEnd type="none"/>
              <a:tailEnd type="arrow"/>
            </a:ln>
            <a:effectLst/>
          </p:spPr>
        </p:cxnSp>
        <p:sp>
          <p:nvSpPr>
            <p:cNvPr id="133" name="Right Bracket 132">
              <a:extLst>
                <a:ext uri="{FF2B5EF4-FFF2-40B4-BE49-F238E27FC236}">
                  <a16:creationId xmlns:a16="http://schemas.microsoft.com/office/drawing/2014/main" id="{32FD6C51-6274-41F1-8253-A82773F8B935}"/>
                </a:ext>
              </a:extLst>
            </p:cNvPr>
            <p:cNvSpPr/>
            <p:nvPr/>
          </p:nvSpPr>
          <p:spPr>
            <a:xfrm flipH="1">
              <a:off x="6734646" y="825844"/>
              <a:ext cx="199460" cy="5697332"/>
            </a:xfrm>
            <a:prstGeom prst="rightBracket">
              <a:avLst>
                <a:gd name="adj" fmla="val 85370"/>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algn="ctr" defTabSz="914139">
                <a:defRPr/>
              </a:pPr>
              <a:endParaRPr lang="en-US" kern="0">
                <a:solidFill>
                  <a:srgbClr val="000000"/>
                </a:solidFill>
                <a:latin typeface="Segoe UI"/>
              </a:endParaRPr>
            </a:p>
          </p:txBody>
        </p:sp>
        <p:cxnSp>
          <p:nvCxnSpPr>
            <p:cNvPr id="134" name="Straight Arrow Connector 133">
              <a:extLst>
                <a:ext uri="{FF2B5EF4-FFF2-40B4-BE49-F238E27FC236}">
                  <a16:creationId xmlns:a16="http://schemas.microsoft.com/office/drawing/2014/main" id="{A3CBDC61-ABCC-49C5-BD45-A405062BB354}"/>
                </a:ext>
              </a:extLst>
            </p:cNvPr>
            <p:cNvCxnSpPr>
              <a:cxnSpLocks/>
              <a:stCxn id="135" idx="2"/>
            </p:cNvCxnSpPr>
            <p:nvPr/>
          </p:nvCxnSpPr>
          <p:spPr>
            <a:xfrm>
              <a:off x="3366714" y="3587715"/>
              <a:ext cx="670157" cy="1144"/>
            </a:xfrm>
            <a:prstGeom prst="straightConnector1">
              <a:avLst/>
            </a:prstGeom>
            <a:noFill/>
            <a:ln w="19050" cap="flat" cmpd="sng" algn="ctr">
              <a:solidFill>
                <a:srgbClr val="FFFFFF">
                  <a:lumMod val="65000"/>
                </a:srgbClr>
              </a:solidFill>
              <a:prstDash val="solid"/>
              <a:headEnd type="none"/>
              <a:tailEnd type="arrow"/>
            </a:ln>
            <a:effectLst/>
          </p:spPr>
        </p:cxnSp>
        <p:sp>
          <p:nvSpPr>
            <p:cNvPr id="135" name="Right Bracket 134">
              <a:extLst>
                <a:ext uri="{FF2B5EF4-FFF2-40B4-BE49-F238E27FC236}">
                  <a16:creationId xmlns:a16="http://schemas.microsoft.com/office/drawing/2014/main" id="{ADB39A3B-38F4-4984-82D7-A8D3057FD56E}"/>
                </a:ext>
              </a:extLst>
            </p:cNvPr>
            <p:cNvSpPr/>
            <p:nvPr/>
          </p:nvSpPr>
          <p:spPr>
            <a:xfrm>
              <a:off x="3251852" y="1798950"/>
              <a:ext cx="114862" cy="3577527"/>
            </a:xfrm>
            <a:prstGeom prst="rightBracket">
              <a:avLst>
                <a:gd name="adj" fmla="val 95959"/>
              </a:avLst>
            </a:prstGeom>
            <a:noFill/>
            <a:ln w="19050" cap="flat" cmpd="sng" algn="ctr">
              <a:solidFill>
                <a:srgbClr val="FFFFFF">
                  <a:lumMod val="65000"/>
                </a:srgbClr>
              </a:solidFill>
              <a:prstDash val="solid"/>
              <a:headEnd type="none" w="med" len="med"/>
              <a:tailEnd type="none" w="med" len="med"/>
            </a:ln>
            <a:effectLst/>
          </p:spPr>
          <p:txBody>
            <a:bodyPr rtlCol="0" anchor="ctr"/>
            <a:lstStyle/>
            <a:p>
              <a:pPr algn="ctr" defTabSz="914139">
                <a:defRPr/>
              </a:pPr>
              <a:endParaRPr lang="en-US" kern="0">
                <a:solidFill>
                  <a:srgbClr val="000000"/>
                </a:solidFill>
                <a:latin typeface="Segoe UI"/>
              </a:endParaRPr>
            </a:p>
          </p:txBody>
        </p:sp>
        <p:grpSp>
          <p:nvGrpSpPr>
            <p:cNvPr id="136" name="Group 135">
              <a:extLst>
                <a:ext uri="{FF2B5EF4-FFF2-40B4-BE49-F238E27FC236}">
                  <a16:creationId xmlns:a16="http://schemas.microsoft.com/office/drawing/2014/main" id="{298FA747-1683-4CAE-A3FD-9D8827272A60}"/>
                </a:ext>
              </a:extLst>
            </p:cNvPr>
            <p:cNvGrpSpPr/>
            <p:nvPr/>
          </p:nvGrpSpPr>
          <p:grpSpPr>
            <a:xfrm>
              <a:off x="557045" y="4879227"/>
              <a:ext cx="2630635" cy="411738"/>
              <a:chOff x="556242" y="4352782"/>
              <a:chExt cx="2631008" cy="411796"/>
            </a:xfrm>
            <a:noFill/>
          </p:grpSpPr>
          <p:sp>
            <p:nvSpPr>
              <p:cNvPr id="156" name="Rectangle: Rounded Corners 155">
                <a:extLst>
                  <a:ext uri="{FF2B5EF4-FFF2-40B4-BE49-F238E27FC236}">
                    <a16:creationId xmlns:a16="http://schemas.microsoft.com/office/drawing/2014/main" id="{4FFCC745-0A7C-4359-A1C3-DD4636B3C3E2}"/>
                  </a:ext>
                </a:extLst>
              </p:cNvPr>
              <p:cNvSpPr/>
              <p:nvPr/>
            </p:nvSpPr>
            <p:spPr bwMode="auto">
              <a:xfrm>
                <a:off x="556242" y="4352782"/>
                <a:ext cx="2631008" cy="408702"/>
              </a:xfrm>
              <a:prstGeom prst="roundRect">
                <a:avLst/>
              </a:prstGeom>
              <a:grpFill/>
              <a:ln w="2857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7" name="TextBox 156">
                <a:extLst>
                  <a:ext uri="{FF2B5EF4-FFF2-40B4-BE49-F238E27FC236}">
                    <a16:creationId xmlns:a16="http://schemas.microsoft.com/office/drawing/2014/main" id="{BC463721-6557-48E0-B799-C5ADA73F63B3}"/>
                  </a:ext>
                </a:extLst>
              </p:cNvPr>
              <p:cNvSpPr txBox="1"/>
              <p:nvPr/>
            </p:nvSpPr>
            <p:spPr>
              <a:xfrm>
                <a:off x="618086" y="4354001"/>
                <a:ext cx="1705352" cy="410577"/>
              </a:xfrm>
              <a:prstGeom prst="rect">
                <a:avLst/>
              </a:prstGeom>
              <a:grpFill/>
              <a:ln w="28575">
                <a:noFill/>
              </a:ln>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Custom Sources</a:t>
                </a:r>
              </a:p>
            </p:txBody>
          </p:sp>
        </p:grpSp>
        <p:grpSp>
          <p:nvGrpSpPr>
            <p:cNvPr id="137" name="Group 136">
              <a:extLst>
                <a:ext uri="{FF2B5EF4-FFF2-40B4-BE49-F238E27FC236}">
                  <a16:creationId xmlns:a16="http://schemas.microsoft.com/office/drawing/2014/main" id="{BD830EDC-597A-4CA4-A36E-B68A6442A2DD}"/>
                </a:ext>
              </a:extLst>
            </p:cNvPr>
            <p:cNvGrpSpPr/>
            <p:nvPr/>
          </p:nvGrpSpPr>
          <p:grpSpPr>
            <a:xfrm>
              <a:off x="557044" y="1890955"/>
              <a:ext cx="2630634" cy="414403"/>
              <a:chOff x="556241" y="2073340"/>
              <a:chExt cx="2631007" cy="414462"/>
            </a:xfrm>
            <a:solidFill>
              <a:schemeClr val="bg1">
                <a:lumMod val="75000"/>
              </a:schemeClr>
            </a:solidFill>
          </p:grpSpPr>
          <p:sp>
            <p:nvSpPr>
              <p:cNvPr id="154" name="Rectangle: Rounded Corners 153">
                <a:extLst>
                  <a:ext uri="{FF2B5EF4-FFF2-40B4-BE49-F238E27FC236}">
                    <a16:creationId xmlns:a16="http://schemas.microsoft.com/office/drawing/2014/main" id="{8E55774E-3A62-4710-91BA-4E918BA1FCB0}"/>
                  </a:ext>
                </a:extLst>
              </p:cNvPr>
              <p:cNvSpPr/>
              <p:nvPr/>
            </p:nvSpPr>
            <p:spPr bwMode="auto">
              <a:xfrm>
                <a:off x="556241" y="2073340"/>
                <a:ext cx="2631007"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5" name="TextBox 154">
                <a:extLst>
                  <a:ext uri="{FF2B5EF4-FFF2-40B4-BE49-F238E27FC236}">
                    <a16:creationId xmlns:a16="http://schemas.microsoft.com/office/drawing/2014/main" id="{26CF6F05-48AE-4367-BAA0-8F7DE11DAD1B}"/>
                  </a:ext>
                </a:extLst>
              </p:cNvPr>
              <p:cNvSpPr txBox="1"/>
              <p:nvPr/>
            </p:nvSpPr>
            <p:spPr>
              <a:xfrm>
                <a:off x="618086" y="2077225"/>
                <a:ext cx="1268767" cy="41057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Application</a:t>
                </a:r>
              </a:p>
            </p:txBody>
          </p:sp>
        </p:grpSp>
        <p:grpSp>
          <p:nvGrpSpPr>
            <p:cNvPr id="138" name="Group 137">
              <a:extLst>
                <a:ext uri="{FF2B5EF4-FFF2-40B4-BE49-F238E27FC236}">
                  <a16:creationId xmlns:a16="http://schemas.microsoft.com/office/drawing/2014/main" id="{8F3F9E5C-EF5A-4608-9158-8B83690F4548}"/>
                </a:ext>
              </a:extLst>
            </p:cNvPr>
            <p:cNvGrpSpPr/>
            <p:nvPr/>
          </p:nvGrpSpPr>
          <p:grpSpPr>
            <a:xfrm>
              <a:off x="557045" y="2474222"/>
              <a:ext cx="2630635" cy="411738"/>
              <a:chOff x="556242" y="2656689"/>
              <a:chExt cx="2631008" cy="411796"/>
            </a:xfrm>
            <a:solidFill>
              <a:schemeClr val="bg1">
                <a:lumMod val="75000"/>
              </a:schemeClr>
            </a:solidFill>
          </p:grpSpPr>
          <p:sp>
            <p:nvSpPr>
              <p:cNvPr id="152" name="Rectangle: Rounded Corners 151">
                <a:extLst>
                  <a:ext uri="{FF2B5EF4-FFF2-40B4-BE49-F238E27FC236}">
                    <a16:creationId xmlns:a16="http://schemas.microsoft.com/office/drawing/2014/main" id="{E1E79554-AF06-4FF1-8AB0-790E8C699DF0}"/>
                  </a:ext>
                </a:extLst>
              </p:cNvPr>
              <p:cNvSpPr/>
              <p:nvPr/>
            </p:nvSpPr>
            <p:spPr bwMode="auto">
              <a:xfrm>
                <a:off x="556242" y="2656689"/>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3" name="TextBox 152">
                <a:extLst>
                  <a:ext uri="{FF2B5EF4-FFF2-40B4-BE49-F238E27FC236}">
                    <a16:creationId xmlns:a16="http://schemas.microsoft.com/office/drawing/2014/main" id="{C1D2AFED-D6ED-4EFA-A19F-F3E5241924FF}"/>
                  </a:ext>
                </a:extLst>
              </p:cNvPr>
              <p:cNvSpPr txBox="1"/>
              <p:nvPr/>
            </p:nvSpPr>
            <p:spPr>
              <a:xfrm>
                <a:off x="618086" y="2657908"/>
                <a:ext cx="1883582" cy="41057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Operating System</a:t>
                </a:r>
              </a:p>
            </p:txBody>
          </p:sp>
        </p:grpSp>
        <p:grpSp>
          <p:nvGrpSpPr>
            <p:cNvPr id="139" name="Group 138">
              <a:extLst>
                <a:ext uri="{FF2B5EF4-FFF2-40B4-BE49-F238E27FC236}">
                  <a16:creationId xmlns:a16="http://schemas.microsoft.com/office/drawing/2014/main" id="{F5E26169-FADF-42ED-901B-DB1AF723408A}"/>
                </a:ext>
              </a:extLst>
            </p:cNvPr>
            <p:cNvGrpSpPr/>
            <p:nvPr/>
          </p:nvGrpSpPr>
          <p:grpSpPr>
            <a:xfrm>
              <a:off x="557045" y="3039506"/>
              <a:ext cx="2630637" cy="411738"/>
              <a:chOff x="556242" y="3222053"/>
              <a:chExt cx="2631010" cy="411796"/>
            </a:xfrm>
            <a:solidFill>
              <a:schemeClr val="bg1">
                <a:lumMod val="75000"/>
              </a:schemeClr>
            </a:solidFill>
          </p:grpSpPr>
          <p:sp>
            <p:nvSpPr>
              <p:cNvPr id="150" name="Rectangle: Rounded Corners 149">
                <a:extLst>
                  <a:ext uri="{FF2B5EF4-FFF2-40B4-BE49-F238E27FC236}">
                    <a16:creationId xmlns:a16="http://schemas.microsoft.com/office/drawing/2014/main" id="{896CC66F-B64B-4E3A-8D3D-FBBB3DDE3C92}"/>
                  </a:ext>
                </a:extLst>
              </p:cNvPr>
              <p:cNvSpPr/>
              <p:nvPr/>
            </p:nvSpPr>
            <p:spPr bwMode="auto">
              <a:xfrm>
                <a:off x="556242" y="3222053"/>
                <a:ext cx="2631010"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51" name="TextBox 150">
                <a:extLst>
                  <a:ext uri="{FF2B5EF4-FFF2-40B4-BE49-F238E27FC236}">
                    <a16:creationId xmlns:a16="http://schemas.microsoft.com/office/drawing/2014/main" id="{6BEA9480-ED6B-4B73-81BC-54928158E941}"/>
                  </a:ext>
                </a:extLst>
              </p:cNvPr>
              <p:cNvSpPr txBox="1"/>
              <p:nvPr/>
            </p:nvSpPr>
            <p:spPr>
              <a:xfrm>
                <a:off x="618086" y="3223272"/>
                <a:ext cx="1744595" cy="41057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Azure Resources</a:t>
                </a:r>
              </a:p>
            </p:txBody>
          </p:sp>
        </p:grpSp>
        <p:grpSp>
          <p:nvGrpSpPr>
            <p:cNvPr id="140" name="Group 139">
              <a:extLst>
                <a:ext uri="{FF2B5EF4-FFF2-40B4-BE49-F238E27FC236}">
                  <a16:creationId xmlns:a16="http://schemas.microsoft.com/office/drawing/2014/main" id="{EB374720-6697-4D5B-A5E3-2B5DDEBA02B4}"/>
                </a:ext>
              </a:extLst>
            </p:cNvPr>
            <p:cNvGrpSpPr/>
            <p:nvPr/>
          </p:nvGrpSpPr>
          <p:grpSpPr>
            <a:xfrm>
              <a:off x="557044" y="3604788"/>
              <a:ext cx="2630636" cy="411738"/>
              <a:chOff x="556241" y="3787417"/>
              <a:chExt cx="2631009" cy="411796"/>
            </a:xfrm>
            <a:solidFill>
              <a:schemeClr val="bg1">
                <a:lumMod val="75000"/>
              </a:schemeClr>
            </a:solidFill>
          </p:grpSpPr>
          <p:sp>
            <p:nvSpPr>
              <p:cNvPr id="148" name="Rectangle: Rounded Corners 147">
                <a:extLst>
                  <a:ext uri="{FF2B5EF4-FFF2-40B4-BE49-F238E27FC236}">
                    <a16:creationId xmlns:a16="http://schemas.microsoft.com/office/drawing/2014/main" id="{7F06902A-1C92-4A46-B955-B1DAAD28A14A}"/>
                  </a:ext>
                </a:extLst>
              </p:cNvPr>
              <p:cNvSpPr/>
              <p:nvPr/>
            </p:nvSpPr>
            <p:spPr bwMode="auto">
              <a:xfrm>
                <a:off x="556241" y="3787417"/>
                <a:ext cx="2631009"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9" name="TextBox 148">
                <a:extLst>
                  <a:ext uri="{FF2B5EF4-FFF2-40B4-BE49-F238E27FC236}">
                    <a16:creationId xmlns:a16="http://schemas.microsoft.com/office/drawing/2014/main" id="{0DD99A8D-BF55-489A-8A1E-EF8C8EAC8378}"/>
                  </a:ext>
                </a:extLst>
              </p:cNvPr>
              <p:cNvSpPr txBox="1"/>
              <p:nvPr/>
            </p:nvSpPr>
            <p:spPr>
              <a:xfrm>
                <a:off x="618086" y="3788636"/>
                <a:ext cx="1973515" cy="41057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Azure Subscription</a:t>
                </a:r>
              </a:p>
            </p:txBody>
          </p:sp>
        </p:grpSp>
        <p:grpSp>
          <p:nvGrpSpPr>
            <p:cNvPr id="141" name="Group 140">
              <a:extLst>
                <a:ext uri="{FF2B5EF4-FFF2-40B4-BE49-F238E27FC236}">
                  <a16:creationId xmlns:a16="http://schemas.microsoft.com/office/drawing/2014/main" id="{DA0D7EB4-6F5B-43A4-9398-1A0B6441B690}"/>
                </a:ext>
              </a:extLst>
            </p:cNvPr>
            <p:cNvGrpSpPr/>
            <p:nvPr/>
          </p:nvGrpSpPr>
          <p:grpSpPr>
            <a:xfrm>
              <a:off x="557045" y="4170073"/>
              <a:ext cx="2630635" cy="411738"/>
              <a:chOff x="556242" y="4352782"/>
              <a:chExt cx="2631008" cy="411796"/>
            </a:xfrm>
            <a:solidFill>
              <a:schemeClr val="bg1">
                <a:lumMod val="75000"/>
              </a:schemeClr>
            </a:solidFill>
          </p:grpSpPr>
          <p:sp>
            <p:nvSpPr>
              <p:cNvPr id="146" name="Rectangle: Rounded Corners 145">
                <a:extLst>
                  <a:ext uri="{FF2B5EF4-FFF2-40B4-BE49-F238E27FC236}">
                    <a16:creationId xmlns:a16="http://schemas.microsoft.com/office/drawing/2014/main" id="{0B8F76EE-6085-4182-BF57-A997E23C56F1}"/>
                  </a:ext>
                </a:extLst>
              </p:cNvPr>
              <p:cNvSpPr/>
              <p:nvPr/>
            </p:nvSpPr>
            <p:spPr bwMode="auto">
              <a:xfrm>
                <a:off x="556242" y="4352782"/>
                <a:ext cx="2631008" cy="408702"/>
              </a:xfrm>
              <a:prstGeom prst="round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47" name="TextBox 146">
                <a:extLst>
                  <a:ext uri="{FF2B5EF4-FFF2-40B4-BE49-F238E27FC236}">
                    <a16:creationId xmlns:a16="http://schemas.microsoft.com/office/drawing/2014/main" id="{F0AB10D6-6EC9-40FD-BC8D-32172D9AC36E}"/>
                  </a:ext>
                </a:extLst>
              </p:cNvPr>
              <p:cNvSpPr txBox="1"/>
              <p:nvPr/>
            </p:nvSpPr>
            <p:spPr>
              <a:xfrm>
                <a:off x="618086" y="4354001"/>
                <a:ext cx="1446998" cy="410577"/>
              </a:xfrm>
              <a:prstGeom prst="rect">
                <a:avLst/>
              </a:prstGeom>
              <a:noFill/>
            </p:spPr>
            <p:txBody>
              <a:bodyPr wrap="none" lIns="89630" tIns="89630" rIns="89630" bIns="89630" rtlCol="0">
                <a:spAutoFit/>
              </a:bodyPr>
              <a:lstStyle/>
              <a:p>
                <a:pPr defTabSz="914139">
                  <a:lnSpc>
                    <a:spcPct val="90000"/>
                  </a:lnSpc>
                  <a:spcAft>
                    <a:spcPts val="588"/>
                  </a:spcAft>
                  <a:defRPr/>
                </a:pPr>
                <a:r>
                  <a:rPr lang="en-US" sz="1567" kern="0">
                    <a:solidFill>
                      <a:srgbClr val="000000"/>
                    </a:solidFill>
                    <a:latin typeface="Segoe UI Semibold"/>
                  </a:rPr>
                  <a:t>Azure Tenant</a:t>
                </a:r>
              </a:p>
            </p:txBody>
          </p:sp>
        </p:grpSp>
        <p:cxnSp>
          <p:nvCxnSpPr>
            <p:cNvPr id="142" name="Straight Connector 141">
              <a:extLst>
                <a:ext uri="{FF2B5EF4-FFF2-40B4-BE49-F238E27FC236}">
                  <a16:creationId xmlns:a16="http://schemas.microsoft.com/office/drawing/2014/main" id="{FC5B6CFE-88B4-440D-982F-AA2EDFD5C175}"/>
                </a:ext>
              </a:extLst>
            </p:cNvPr>
            <p:cNvCxnSpPr>
              <a:cxnSpLocks/>
            </p:cNvCxnSpPr>
            <p:nvPr/>
          </p:nvCxnSpPr>
          <p:spPr>
            <a:xfrm>
              <a:off x="776025" y="2272752"/>
              <a:ext cx="0" cy="208665"/>
            </a:xfrm>
            <a:prstGeom prst="line">
              <a:avLst/>
            </a:prstGeom>
            <a:noFill/>
            <a:ln w="28575" cap="flat" cmpd="sng" algn="ctr">
              <a:solidFill>
                <a:schemeClr val="bg1">
                  <a:lumMod val="95000"/>
                </a:schemeClr>
              </a:solidFill>
              <a:prstDash val="solid"/>
              <a:headEnd type="none"/>
              <a:tailEnd type="none"/>
            </a:ln>
            <a:effectLst/>
          </p:spPr>
        </p:cxnSp>
        <p:cxnSp>
          <p:nvCxnSpPr>
            <p:cNvPr id="143" name="Straight Connector 142">
              <a:extLst>
                <a:ext uri="{FF2B5EF4-FFF2-40B4-BE49-F238E27FC236}">
                  <a16:creationId xmlns:a16="http://schemas.microsoft.com/office/drawing/2014/main" id="{98ACF559-3C2F-4DDF-8078-89CFA7442B3C}"/>
                </a:ext>
              </a:extLst>
            </p:cNvPr>
            <p:cNvCxnSpPr/>
            <p:nvPr/>
          </p:nvCxnSpPr>
          <p:spPr>
            <a:xfrm>
              <a:off x="776025" y="2867981"/>
              <a:ext cx="0" cy="181816"/>
            </a:xfrm>
            <a:prstGeom prst="line">
              <a:avLst/>
            </a:prstGeom>
            <a:noFill/>
            <a:ln w="28575" cap="flat" cmpd="sng" algn="ctr">
              <a:solidFill>
                <a:schemeClr val="bg1">
                  <a:lumMod val="95000"/>
                </a:schemeClr>
              </a:solidFill>
              <a:prstDash val="solid"/>
              <a:headEnd type="none"/>
              <a:tailEnd type="none"/>
            </a:ln>
            <a:effectLst/>
          </p:spPr>
        </p:cxnSp>
        <p:cxnSp>
          <p:nvCxnSpPr>
            <p:cNvPr id="144" name="Straight Connector 143">
              <a:extLst>
                <a:ext uri="{FF2B5EF4-FFF2-40B4-BE49-F238E27FC236}">
                  <a16:creationId xmlns:a16="http://schemas.microsoft.com/office/drawing/2014/main" id="{00550504-5585-4566-AA73-3F22A6D5789A}"/>
                </a:ext>
              </a:extLst>
            </p:cNvPr>
            <p:cNvCxnSpPr/>
            <p:nvPr/>
          </p:nvCxnSpPr>
          <p:spPr>
            <a:xfrm>
              <a:off x="776025" y="3428924"/>
              <a:ext cx="0" cy="181816"/>
            </a:xfrm>
            <a:prstGeom prst="line">
              <a:avLst/>
            </a:prstGeom>
            <a:noFill/>
            <a:ln w="28575" cap="flat" cmpd="sng" algn="ctr">
              <a:solidFill>
                <a:schemeClr val="bg1">
                  <a:lumMod val="95000"/>
                </a:schemeClr>
              </a:solidFill>
              <a:prstDash val="solid"/>
              <a:headEnd type="none"/>
              <a:tailEnd type="none"/>
            </a:ln>
            <a:effectLst/>
          </p:spPr>
        </p:cxnSp>
        <p:cxnSp>
          <p:nvCxnSpPr>
            <p:cNvPr id="145" name="Straight Connector 144">
              <a:extLst>
                <a:ext uri="{FF2B5EF4-FFF2-40B4-BE49-F238E27FC236}">
                  <a16:creationId xmlns:a16="http://schemas.microsoft.com/office/drawing/2014/main" id="{1BDFF8EA-A05C-4689-95F2-17029021E60F}"/>
                </a:ext>
              </a:extLst>
            </p:cNvPr>
            <p:cNvCxnSpPr/>
            <p:nvPr/>
          </p:nvCxnSpPr>
          <p:spPr>
            <a:xfrm>
              <a:off x="776025" y="4012217"/>
              <a:ext cx="0" cy="181816"/>
            </a:xfrm>
            <a:prstGeom prst="line">
              <a:avLst/>
            </a:prstGeom>
            <a:noFill/>
            <a:ln w="28575" cap="flat" cmpd="sng" algn="ctr">
              <a:solidFill>
                <a:schemeClr val="bg1">
                  <a:lumMod val="95000"/>
                </a:schemeClr>
              </a:solidFill>
              <a:prstDash val="solid"/>
              <a:headEnd type="none"/>
              <a:tailEnd type="none"/>
            </a:ln>
            <a:effectLst/>
          </p:spPr>
        </p:cxnSp>
        <p:grpSp>
          <p:nvGrpSpPr>
            <p:cNvPr id="5" name="Group 4">
              <a:extLst>
                <a:ext uri="{FF2B5EF4-FFF2-40B4-BE49-F238E27FC236}">
                  <a16:creationId xmlns:a16="http://schemas.microsoft.com/office/drawing/2014/main" id="{6DD26E8D-6898-43FA-BAB3-4BC6620D5599}"/>
                </a:ext>
              </a:extLst>
            </p:cNvPr>
            <p:cNvGrpSpPr/>
            <p:nvPr/>
          </p:nvGrpSpPr>
          <p:grpSpPr>
            <a:xfrm>
              <a:off x="4473453" y="2435586"/>
              <a:ext cx="734781" cy="2162039"/>
              <a:chOff x="4343441" y="2428470"/>
              <a:chExt cx="734781" cy="2162039"/>
            </a:xfrm>
          </p:grpSpPr>
          <p:sp>
            <p:nvSpPr>
              <p:cNvPr id="210" name="Cylinder 209">
                <a:extLst>
                  <a:ext uri="{FF2B5EF4-FFF2-40B4-BE49-F238E27FC236}">
                    <a16:creationId xmlns:a16="http://schemas.microsoft.com/office/drawing/2014/main" id="{78224567-32C9-466B-BF46-DDA8C9CE99BB}"/>
                  </a:ext>
                </a:extLst>
              </p:cNvPr>
              <p:cNvSpPr/>
              <p:nvPr/>
            </p:nvSpPr>
            <p:spPr bwMode="auto">
              <a:xfrm>
                <a:off x="4343441" y="2428470"/>
                <a:ext cx="734781" cy="948412"/>
              </a:xfrm>
              <a:prstGeom prst="can">
                <a:avLst/>
              </a:prstGeom>
              <a:solidFill>
                <a:schemeClr val="tx2"/>
              </a:solidFill>
              <a:ln w="28575" cap="flat" cmpd="sng" algn="ctr">
                <a:solidFill>
                  <a:srgbClr val="F2F2F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solidFill>
                    <a:srgbClr val="000000"/>
                  </a:solidFill>
                  <a:latin typeface="Segoe UI"/>
                  <a:cs typeface="Segoe UI" pitchFamily="34" charset="0"/>
                </a:endParaRPr>
              </a:p>
            </p:txBody>
          </p:sp>
          <p:sp>
            <p:nvSpPr>
              <p:cNvPr id="219" name="TextBox 218">
                <a:extLst>
                  <a:ext uri="{FF2B5EF4-FFF2-40B4-BE49-F238E27FC236}">
                    <a16:creationId xmlns:a16="http://schemas.microsoft.com/office/drawing/2014/main" id="{21619580-F3AC-4811-B37A-696B94ED2B4D}"/>
                  </a:ext>
                </a:extLst>
              </p:cNvPr>
              <p:cNvSpPr txBox="1"/>
              <p:nvPr/>
            </p:nvSpPr>
            <p:spPr>
              <a:xfrm>
                <a:off x="4360415" y="2607841"/>
                <a:ext cx="700833" cy="350865"/>
              </a:xfrm>
              <a:prstGeom prst="rect">
                <a:avLst/>
              </a:prstGeom>
              <a:noFill/>
            </p:spPr>
            <p:txBody>
              <a:bodyPr wrap="none" lIns="89642" tIns="89642" rIns="89642" bIns="89642" rtlCol="0">
                <a:spAutoFit/>
              </a:bodyPr>
              <a:lstStyle/>
              <a:p>
                <a:pPr algn="ctr" defTabSz="914314">
                  <a:lnSpc>
                    <a:spcPct val="90000"/>
                  </a:lnSpc>
                  <a:spcAft>
                    <a:spcPts val="588"/>
                  </a:spcAft>
                  <a:defRPr/>
                </a:pPr>
                <a:r>
                  <a:rPr lang="en-US" sz="1176" kern="0">
                    <a:solidFill>
                      <a:schemeClr val="bg2"/>
                    </a:solidFill>
                    <a:latin typeface="Segoe UI Semibold"/>
                  </a:rPr>
                  <a:t>Metrics</a:t>
                </a:r>
              </a:p>
            </p:txBody>
          </p:sp>
          <p:pic>
            <p:nvPicPr>
              <p:cNvPr id="221" name="Graphic 220">
                <a:extLst>
                  <a:ext uri="{FF2B5EF4-FFF2-40B4-BE49-F238E27FC236}">
                    <a16:creationId xmlns:a16="http://schemas.microsoft.com/office/drawing/2014/main" id="{30A0B669-C1FF-49AE-9B46-88F52ABF291A}"/>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474773" y="2850701"/>
                <a:ext cx="472117" cy="472117"/>
              </a:xfrm>
              <a:prstGeom prst="rect">
                <a:avLst/>
              </a:prstGeom>
              <a:effectLst/>
            </p:spPr>
          </p:pic>
          <p:sp>
            <p:nvSpPr>
              <p:cNvPr id="222" name="Cylinder 221">
                <a:extLst>
                  <a:ext uri="{FF2B5EF4-FFF2-40B4-BE49-F238E27FC236}">
                    <a16:creationId xmlns:a16="http://schemas.microsoft.com/office/drawing/2014/main" id="{87740B25-9B2C-481A-91AA-42C4C6ABE43B}"/>
                  </a:ext>
                </a:extLst>
              </p:cNvPr>
              <p:cNvSpPr/>
              <p:nvPr/>
            </p:nvSpPr>
            <p:spPr bwMode="auto">
              <a:xfrm>
                <a:off x="4343441" y="3642097"/>
                <a:ext cx="734781" cy="948412"/>
              </a:xfrm>
              <a:prstGeom prst="can">
                <a:avLst/>
              </a:prstGeom>
              <a:solidFill>
                <a:schemeClr val="tx2"/>
              </a:solidFill>
              <a:ln w="28575" cap="flat" cmpd="sng" algn="ctr">
                <a:solidFill>
                  <a:srgbClr val="F2F2F2"/>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err="1">
                  <a:solidFill>
                    <a:srgbClr val="000000"/>
                  </a:solidFill>
                  <a:latin typeface="Segoe UI"/>
                  <a:cs typeface="Segoe UI" pitchFamily="34" charset="0"/>
                </a:endParaRPr>
              </a:p>
            </p:txBody>
          </p:sp>
          <p:sp>
            <p:nvSpPr>
              <p:cNvPr id="223" name="TextBox 222">
                <a:extLst>
                  <a:ext uri="{FF2B5EF4-FFF2-40B4-BE49-F238E27FC236}">
                    <a16:creationId xmlns:a16="http://schemas.microsoft.com/office/drawing/2014/main" id="{2452F3A1-A29B-4BC4-A238-8252833BEC4B}"/>
                  </a:ext>
                </a:extLst>
              </p:cNvPr>
              <p:cNvSpPr txBox="1"/>
              <p:nvPr/>
            </p:nvSpPr>
            <p:spPr>
              <a:xfrm>
                <a:off x="4455793" y="3813686"/>
                <a:ext cx="510076" cy="350865"/>
              </a:xfrm>
              <a:prstGeom prst="rect">
                <a:avLst/>
              </a:prstGeom>
              <a:noFill/>
            </p:spPr>
            <p:txBody>
              <a:bodyPr wrap="none" lIns="89642" tIns="89642" rIns="89642" bIns="89642" rtlCol="0">
                <a:spAutoFit/>
              </a:bodyPr>
              <a:lstStyle/>
              <a:p>
                <a:pPr algn="ctr" defTabSz="914314">
                  <a:lnSpc>
                    <a:spcPct val="90000"/>
                  </a:lnSpc>
                  <a:spcAft>
                    <a:spcPts val="588"/>
                  </a:spcAft>
                  <a:defRPr/>
                </a:pPr>
                <a:r>
                  <a:rPr lang="en-US" sz="1176" kern="0">
                    <a:solidFill>
                      <a:schemeClr val="bg2"/>
                    </a:solidFill>
                    <a:latin typeface="Segoe UI Semibold"/>
                  </a:rPr>
                  <a:t>Logs</a:t>
                </a:r>
              </a:p>
            </p:txBody>
          </p:sp>
          <p:pic>
            <p:nvPicPr>
              <p:cNvPr id="224" name="Graphic 223">
                <a:extLst>
                  <a:ext uri="{FF2B5EF4-FFF2-40B4-BE49-F238E27FC236}">
                    <a16:creationId xmlns:a16="http://schemas.microsoft.com/office/drawing/2014/main" id="{4B713DAD-348F-43C7-883D-B245BDE02650}"/>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494073" y="4072479"/>
                <a:ext cx="465943" cy="465943"/>
              </a:xfrm>
              <a:prstGeom prst="rect">
                <a:avLst/>
              </a:prstGeom>
              <a:effectLst/>
            </p:spPr>
          </p:pic>
        </p:grpSp>
      </p:grpSp>
      <p:sp>
        <p:nvSpPr>
          <p:cNvPr id="110" name="Rectangle 109">
            <a:extLst>
              <a:ext uri="{FF2B5EF4-FFF2-40B4-BE49-F238E27FC236}">
                <a16:creationId xmlns:a16="http://schemas.microsoft.com/office/drawing/2014/main" id="{9BD2DF7E-9AAB-45DB-BEB8-60F9CF98C4E9}"/>
              </a:ext>
            </a:extLst>
          </p:cNvPr>
          <p:cNvSpPr/>
          <p:nvPr/>
        </p:nvSpPr>
        <p:spPr bwMode="auto">
          <a:xfrm>
            <a:off x="3606229" y="516956"/>
            <a:ext cx="2297007" cy="18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28C4C1BB-EE59-4FA7-8F65-50EF1213C451}"/>
              </a:ext>
            </a:extLst>
          </p:cNvPr>
          <p:cNvSpPr/>
          <p:nvPr/>
        </p:nvSpPr>
        <p:spPr bwMode="auto">
          <a:xfrm>
            <a:off x="3554079" y="322362"/>
            <a:ext cx="567681" cy="567679"/>
          </a:xfrm>
          <a:prstGeom prst="ellipse">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solidFill>
                <a:srgbClr val="0078D4"/>
              </a:solidFill>
              <a:ea typeface="Segoe UI" pitchFamily="34" charset="0"/>
              <a:cs typeface="Segoe UI" pitchFamily="34" charset="0"/>
            </a:endParaRPr>
          </a:p>
        </p:txBody>
      </p:sp>
      <p:sp>
        <p:nvSpPr>
          <p:cNvPr id="113" name="Title 1">
            <a:extLst>
              <a:ext uri="{FF2B5EF4-FFF2-40B4-BE49-F238E27FC236}">
                <a16:creationId xmlns:a16="http://schemas.microsoft.com/office/drawing/2014/main" id="{E9AFCF03-0596-4E34-BCB7-B54718BF8D22}"/>
              </a:ext>
            </a:extLst>
          </p:cNvPr>
          <p:cNvSpPr>
            <a:spLocks noGrp="1"/>
          </p:cNvSpPr>
          <p:nvPr>
            <p:ph type="title"/>
          </p:nvPr>
        </p:nvSpPr>
        <p:spPr>
          <a:xfrm>
            <a:off x="4194202" y="430149"/>
            <a:ext cx="7568262" cy="355097"/>
          </a:xfrm>
        </p:spPr>
        <p:txBody>
          <a:bodyPr/>
          <a:lstStyle/>
          <a:p>
            <a:r>
              <a:rPr lang="en-US" sz="1961" kern="0" dirty="0">
                <a:latin typeface="Segoe UI Semibold"/>
                <a:cs typeface="+mn-cs"/>
              </a:rPr>
              <a:t>Azure Monitor</a:t>
            </a:r>
          </a:p>
        </p:txBody>
      </p:sp>
      <p:pic>
        <p:nvPicPr>
          <p:cNvPr id="105" name="Picture 4" descr="Azure Monitor">
            <a:extLst>
              <a:ext uri="{FF2B5EF4-FFF2-40B4-BE49-F238E27FC236}">
                <a16:creationId xmlns:a16="http://schemas.microsoft.com/office/drawing/2014/main" id="{537F412A-D1C1-44CE-84B5-CABCEF670BC4}"/>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606229" y="377663"/>
            <a:ext cx="456997" cy="45699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19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568E7-2028-3B42-9A46-9E8E4F1A4CFA}"/>
              </a:ext>
            </a:extLst>
          </p:cNvPr>
          <p:cNvSpPr>
            <a:spLocks noGrp="1"/>
          </p:cNvSpPr>
          <p:nvPr>
            <p:ph type="title"/>
          </p:nvPr>
        </p:nvSpPr>
        <p:spPr/>
        <p:txBody>
          <a:bodyPr/>
          <a:lstStyle/>
          <a:p>
            <a:r>
              <a:rPr lang="en-US" dirty="0"/>
              <a:t>Partner Integrations</a:t>
            </a:r>
          </a:p>
        </p:txBody>
      </p:sp>
    </p:spTree>
    <p:extLst>
      <p:ext uri="{BB962C8B-B14F-4D97-AF65-F5344CB8AC3E}">
        <p14:creationId xmlns:p14="http://schemas.microsoft.com/office/powerpoint/2010/main" val="173759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BE26B80-C2C2-4120-A412-57091D80C8AC}"/>
              </a:ext>
            </a:extLst>
          </p:cNvPr>
          <p:cNvSpPr/>
          <p:nvPr/>
        </p:nvSpPr>
        <p:spPr bwMode="auto">
          <a:xfrm>
            <a:off x="4890623" y="1736601"/>
            <a:ext cx="7301379" cy="432326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dirty="0" err="1">
              <a:latin typeface="Segoe UI Semibold" panose="020B0702040204020203" pitchFamily="34" charset="0"/>
              <a:cs typeface="Segoe UI Semibold" panose="020B0702040204020203" pitchFamily="34" charset="0"/>
            </a:endParaRPr>
          </a:p>
        </p:txBody>
      </p:sp>
      <p:sp>
        <p:nvSpPr>
          <p:cNvPr id="8" name="Title 7">
            <a:extLst>
              <a:ext uri="{FF2B5EF4-FFF2-40B4-BE49-F238E27FC236}">
                <a16:creationId xmlns:a16="http://schemas.microsoft.com/office/drawing/2014/main" id="{BF48D9C3-5F5D-4E8F-9057-EFC4B87642B7}"/>
              </a:ext>
            </a:extLst>
          </p:cNvPr>
          <p:cNvSpPr>
            <a:spLocks noGrp="1"/>
          </p:cNvSpPr>
          <p:nvPr>
            <p:ph type="title"/>
          </p:nvPr>
        </p:nvSpPr>
        <p:spPr/>
        <p:txBody>
          <a:bodyPr/>
          <a:lstStyle/>
          <a:p>
            <a:r>
              <a:rPr lang="en-US" dirty="0"/>
              <a:t>Integration with Monitoring &amp; SIEM Tools </a:t>
            </a:r>
          </a:p>
        </p:txBody>
      </p:sp>
      <p:grpSp>
        <p:nvGrpSpPr>
          <p:cNvPr id="12" name="Group 11">
            <a:extLst>
              <a:ext uri="{FF2B5EF4-FFF2-40B4-BE49-F238E27FC236}">
                <a16:creationId xmlns:a16="http://schemas.microsoft.com/office/drawing/2014/main" id="{BC143381-4941-4236-8986-4FCD6BEB90A8}"/>
              </a:ext>
            </a:extLst>
          </p:cNvPr>
          <p:cNvGrpSpPr/>
          <p:nvPr/>
        </p:nvGrpSpPr>
        <p:grpSpPr>
          <a:xfrm>
            <a:off x="5398648" y="2086088"/>
            <a:ext cx="6291802" cy="3701417"/>
            <a:chOff x="5506901" y="2150572"/>
            <a:chExt cx="6417966" cy="3775638"/>
          </a:xfrm>
        </p:grpSpPr>
        <p:pic>
          <p:nvPicPr>
            <p:cNvPr id="32" name="Picture 31">
              <a:extLst>
                <a:ext uri="{FF2B5EF4-FFF2-40B4-BE49-F238E27FC236}">
                  <a16:creationId xmlns:a16="http://schemas.microsoft.com/office/drawing/2014/main" id="{76EAA9F8-5CFB-4835-9B41-D6F20965354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91766" y="2223697"/>
              <a:ext cx="780116" cy="530690"/>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89AA92E1-5E7B-4FD6-84FE-C624D4AF57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09695" y="2425352"/>
              <a:ext cx="1273792" cy="127380"/>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4C09DAD0-2B81-4216-AA05-BBD04EDE071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21338" y="2150572"/>
              <a:ext cx="984640" cy="676940"/>
            </a:xfrm>
            <a:prstGeom prst="rect">
              <a:avLst/>
            </a:prstGeom>
          </p:spPr>
        </p:pic>
        <p:pic>
          <p:nvPicPr>
            <p:cNvPr id="38" name="Picture 37">
              <a:extLst>
                <a:ext uri="{FF2B5EF4-FFF2-40B4-BE49-F238E27FC236}">
                  <a16:creationId xmlns:a16="http://schemas.microsoft.com/office/drawing/2014/main" id="{46665CE4-2396-4646-909F-59D043A61B9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27128" y="2279972"/>
              <a:ext cx="631156" cy="418140"/>
            </a:xfrm>
            <a:prstGeom prst="rect">
              <a:avLst/>
            </a:prstGeom>
          </p:spPr>
        </p:pic>
        <p:pic>
          <p:nvPicPr>
            <p:cNvPr id="40" name="Picture 39">
              <a:extLst>
                <a:ext uri="{FF2B5EF4-FFF2-40B4-BE49-F238E27FC236}">
                  <a16:creationId xmlns:a16="http://schemas.microsoft.com/office/drawing/2014/main" id="{8472779F-FA5D-44F0-A3AF-4AA7B7A0F14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60697" y="2197268"/>
              <a:ext cx="527502" cy="583548"/>
            </a:xfrm>
            <a:prstGeom prst="rect">
              <a:avLst/>
            </a:prstGeom>
          </p:spPr>
        </p:pic>
        <p:pic>
          <p:nvPicPr>
            <p:cNvPr id="37" name="Picture 36" descr="A close up of a sign&#10;&#10;Description generated with very high confidence">
              <a:extLst>
                <a:ext uri="{FF2B5EF4-FFF2-40B4-BE49-F238E27FC236}">
                  <a16:creationId xmlns:a16="http://schemas.microsoft.com/office/drawing/2014/main" id="{16290143-7262-42DE-9356-F56D5B3021A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512321" y="4603186"/>
              <a:ext cx="903954" cy="237288"/>
            </a:xfrm>
            <a:prstGeom prst="rect">
              <a:avLst/>
            </a:prstGeom>
          </p:spPr>
        </p:pic>
        <p:pic>
          <p:nvPicPr>
            <p:cNvPr id="39" name="Picture 38">
              <a:extLst>
                <a:ext uri="{FF2B5EF4-FFF2-40B4-BE49-F238E27FC236}">
                  <a16:creationId xmlns:a16="http://schemas.microsoft.com/office/drawing/2014/main" id="{BB0991C4-A82F-4E34-A87E-81462EFAAF2D}"/>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63837" y="4640453"/>
              <a:ext cx="897962" cy="162754"/>
            </a:xfrm>
            <a:prstGeom prst="rect">
              <a:avLst/>
            </a:prstGeom>
          </p:spPr>
        </p:pic>
        <p:pic>
          <p:nvPicPr>
            <p:cNvPr id="42" name="Picture 41">
              <a:extLst>
                <a:ext uri="{FF2B5EF4-FFF2-40B4-BE49-F238E27FC236}">
                  <a16:creationId xmlns:a16="http://schemas.microsoft.com/office/drawing/2014/main" id="{219FDFA1-B9D7-48EF-928B-706129BBC00C}"/>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15406" y="4637642"/>
              <a:ext cx="816362" cy="168376"/>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2E4F178B-CD6F-45B2-BDD3-0577BFCBE5DA}"/>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94590" y="4635748"/>
              <a:ext cx="612136" cy="172164"/>
            </a:xfrm>
            <a:prstGeom prst="rect">
              <a:avLst/>
            </a:prstGeom>
          </p:spPr>
        </p:pic>
        <p:pic>
          <p:nvPicPr>
            <p:cNvPr id="47" name="Picture 46">
              <a:extLst>
                <a:ext uri="{FF2B5EF4-FFF2-40B4-BE49-F238E27FC236}">
                  <a16:creationId xmlns:a16="http://schemas.microsoft.com/office/drawing/2014/main" id="{339FB63D-9D3D-42F0-969F-42C16DB7359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506901" y="4562842"/>
              <a:ext cx="1002844" cy="317976"/>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7D0C6788-244D-45E3-B55B-A0A8DE29937D}"/>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7184532" y="3200476"/>
              <a:ext cx="816042" cy="239712"/>
            </a:xfrm>
            <a:prstGeom prst="rect">
              <a:avLst/>
            </a:prstGeom>
          </p:spPr>
        </p:pic>
        <p:pic>
          <p:nvPicPr>
            <p:cNvPr id="48" name="Picture 47">
              <a:extLst>
                <a:ext uri="{FF2B5EF4-FFF2-40B4-BE49-F238E27FC236}">
                  <a16:creationId xmlns:a16="http://schemas.microsoft.com/office/drawing/2014/main" id="{8A85230A-ADCF-4836-8ED2-4CC90226CA90}"/>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0144378" y="3152196"/>
              <a:ext cx="1127066" cy="336272"/>
            </a:xfrm>
            <a:prstGeom prst="rect">
              <a:avLst/>
            </a:prstGeom>
          </p:spPr>
        </p:pic>
        <p:pic>
          <p:nvPicPr>
            <p:cNvPr id="51" name="Picture 50" descr="A close up of a sign&#10;&#10;Description generated with very high confidence">
              <a:extLst>
                <a:ext uri="{FF2B5EF4-FFF2-40B4-BE49-F238E27FC236}">
                  <a16:creationId xmlns:a16="http://schemas.microsoft.com/office/drawing/2014/main" id="{75CADBB4-09EC-4D7C-86D3-9A59826F4CDD}"/>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8565492" y="3223325"/>
              <a:ext cx="1034738" cy="194014"/>
            </a:xfrm>
            <a:prstGeom prst="rect">
              <a:avLst/>
            </a:prstGeom>
          </p:spPr>
        </p:pic>
        <p:pic>
          <p:nvPicPr>
            <p:cNvPr id="53" name="Picture 52">
              <a:extLst>
                <a:ext uri="{FF2B5EF4-FFF2-40B4-BE49-F238E27FC236}">
                  <a16:creationId xmlns:a16="http://schemas.microsoft.com/office/drawing/2014/main" id="{BB81D62C-B062-41B6-8D2D-2D27783F0740}"/>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5563197" y="3202013"/>
              <a:ext cx="946548" cy="236638"/>
            </a:xfrm>
            <a:prstGeom prst="rect">
              <a:avLst/>
            </a:prstGeom>
          </p:spPr>
        </p:pic>
        <p:pic>
          <p:nvPicPr>
            <p:cNvPr id="34" name="Picture 33" descr="A picture containing object&#10;&#10;Description generated with very high confidence">
              <a:extLst>
                <a:ext uri="{FF2B5EF4-FFF2-40B4-BE49-F238E27FC236}">
                  <a16:creationId xmlns:a16="http://schemas.microsoft.com/office/drawing/2014/main" id="{B906E993-C91A-49FB-97C5-CDAFB64339F3}"/>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744651" y="5232678"/>
              <a:ext cx="583550" cy="583548"/>
            </a:xfrm>
            <a:prstGeom prst="rect">
              <a:avLst/>
            </a:prstGeom>
          </p:spPr>
        </p:pic>
        <p:pic>
          <p:nvPicPr>
            <p:cNvPr id="45" name="Picture 44">
              <a:extLst>
                <a:ext uri="{FF2B5EF4-FFF2-40B4-BE49-F238E27FC236}">
                  <a16:creationId xmlns:a16="http://schemas.microsoft.com/office/drawing/2014/main" id="{74FD70E0-4E3F-4A27-A668-FDE1DD06C6B1}"/>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7556462" y="5270684"/>
              <a:ext cx="712332" cy="507536"/>
            </a:xfrm>
            <a:prstGeom prst="rect">
              <a:avLst/>
            </a:prstGeom>
          </p:spPr>
        </p:pic>
        <p:pic>
          <p:nvPicPr>
            <p:cNvPr id="49" name="Picture 48">
              <a:extLst>
                <a:ext uri="{FF2B5EF4-FFF2-40B4-BE49-F238E27FC236}">
                  <a16:creationId xmlns:a16="http://schemas.microsoft.com/office/drawing/2014/main" id="{B7B5638C-6949-476A-9DBD-51DC9109DA53}"/>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6659489" y="5266204"/>
              <a:ext cx="516498" cy="516496"/>
            </a:xfrm>
            <a:prstGeom prst="rect">
              <a:avLst/>
            </a:prstGeom>
          </p:spPr>
        </p:pic>
        <p:pic>
          <p:nvPicPr>
            <p:cNvPr id="50" name="Picture 49" descr="A close up of a sign&#10;&#10;Description generated with very high confidence">
              <a:extLst>
                <a:ext uri="{FF2B5EF4-FFF2-40B4-BE49-F238E27FC236}">
                  <a16:creationId xmlns:a16="http://schemas.microsoft.com/office/drawing/2014/main" id="{D967AB8A-B336-4AE8-9D20-20A4F241BE91}"/>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5631077" y="5230872"/>
              <a:ext cx="587160" cy="587160"/>
            </a:xfrm>
            <a:prstGeom prst="rect">
              <a:avLst/>
            </a:prstGeom>
          </p:spPr>
        </p:pic>
        <p:pic>
          <p:nvPicPr>
            <p:cNvPr id="31" name="Picture 30">
              <a:extLst>
                <a:ext uri="{FF2B5EF4-FFF2-40B4-BE49-F238E27FC236}">
                  <a16:creationId xmlns:a16="http://schemas.microsoft.com/office/drawing/2014/main" id="{5F474542-3777-414C-81B7-F6EAF52351D1}"/>
                </a:ext>
              </a:extLst>
            </p:cNvPr>
            <p:cNvPicPr>
              <a:picLocks noChangeAspect="1"/>
            </p:cNvPicPr>
            <p:nvPr/>
          </p:nvPicPr>
          <p:blipFill>
            <a:blip r:embed="rId20"/>
            <a:stretch>
              <a:fillRect/>
            </a:stretch>
          </p:blipFill>
          <p:spPr>
            <a:xfrm>
              <a:off x="9701938" y="5205500"/>
              <a:ext cx="637904" cy="637904"/>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9916325F-6A37-42A1-B1F6-58818BC504BB}"/>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t="40322" b="18333"/>
            <a:stretch/>
          </p:blipFill>
          <p:spPr>
            <a:xfrm>
              <a:off x="10663942" y="5423644"/>
              <a:ext cx="1215550" cy="502566"/>
            </a:xfrm>
            <a:prstGeom prst="rect">
              <a:avLst/>
            </a:prstGeom>
          </p:spPr>
        </p:pic>
        <p:pic>
          <p:nvPicPr>
            <p:cNvPr id="41" name="Picture 40" descr="A screen shot of a clock&#10;&#10;Description generated with high confidence">
              <a:extLst>
                <a:ext uri="{FF2B5EF4-FFF2-40B4-BE49-F238E27FC236}">
                  <a16:creationId xmlns:a16="http://schemas.microsoft.com/office/drawing/2014/main" id="{66959A8D-B904-4E8D-AC67-A8B7482D2913}"/>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7140636" y="3813152"/>
              <a:ext cx="850014" cy="425006"/>
            </a:xfrm>
            <a:prstGeom prst="rect">
              <a:avLst/>
            </a:prstGeom>
          </p:spPr>
        </p:pic>
        <p:pic>
          <p:nvPicPr>
            <p:cNvPr id="46" name="Picture 45">
              <a:extLst>
                <a:ext uri="{FF2B5EF4-FFF2-40B4-BE49-F238E27FC236}">
                  <a16:creationId xmlns:a16="http://schemas.microsoft.com/office/drawing/2014/main" id="{0A808C00-100A-4027-8F2E-DA524B39707F}"/>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8491481" y="3897166"/>
              <a:ext cx="822332" cy="256978"/>
            </a:xfrm>
            <a:prstGeom prst="rect">
              <a:avLst/>
            </a:prstGeom>
          </p:spPr>
        </p:pic>
        <p:pic>
          <p:nvPicPr>
            <p:cNvPr id="52" name="Picture 51">
              <a:extLst>
                <a:ext uri="{FF2B5EF4-FFF2-40B4-BE49-F238E27FC236}">
                  <a16:creationId xmlns:a16="http://schemas.microsoft.com/office/drawing/2014/main" id="{8C3797D4-1418-4AEE-9341-DF41E02F4F18}"/>
                </a:ext>
              </a:extLst>
            </p:cNvPr>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578627" y="3883566"/>
              <a:ext cx="1196254" cy="284178"/>
            </a:xfrm>
            <a:prstGeom prst="rect">
              <a:avLst/>
            </a:prstGeom>
          </p:spPr>
        </p:pic>
        <p:pic>
          <p:nvPicPr>
            <p:cNvPr id="29" name="Picture 28">
              <a:extLst>
                <a:ext uri="{FF2B5EF4-FFF2-40B4-BE49-F238E27FC236}">
                  <a16:creationId xmlns:a16="http://schemas.microsoft.com/office/drawing/2014/main" id="{9CE65373-EA5D-499D-9EFE-7D427AF5D001}"/>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9714168" y="3893400"/>
              <a:ext cx="771690" cy="264510"/>
            </a:xfrm>
            <a:prstGeom prst="rect">
              <a:avLst/>
            </a:prstGeom>
          </p:spPr>
        </p:pic>
        <p:pic>
          <p:nvPicPr>
            <p:cNvPr id="4" name="Picture 3" descr="A picture containing clipart&#10;&#10;Description generated with high confidence">
              <a:extLst>
                <a:ext uri="{FF2B5EF4-FFF2-40B4-BE49-F238E27FC236}">
                  <a16:creationId xmlns:a16="http://schemas.microsoft.com/office/drawing/2014/main" id="{B6357641-84E2-4225-A206-3A7EF7691D54}"/>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0978317" y="3911307"/>
              <a:ext cx="946550" cy="228696"/>
            </a:xfrm>
            <a:prstGeom prst="rect">
              <a:avLst/>
            </a:prstGeom>
          </p:spPr>
        </p:pic>
      </p:grpSp>
      <p:pic>
        <p:nvPicPr>
          <p:cNvPr id="56" name="Picture 4" descr="Azure Monitor">
            <a:extLst>
              <a:ext uri="{FF2B5EF4-FFF2-40B4-BE49-F238E27FC236}">
                <a16:creationId xmlns:a16="http://schemas.microsoft.com/office/drawing/2014/main" id="{76E4DCF6-4AFB-4B4B-B5B9-15B471771B56}"/>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11220460" y="285748"/>
            <a:ext cx="662235" cy="662235"/>
          </a:xfrm>
          <a:prstGeom prst="ellipse">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6BE49709-AD97-46DD-91CC-6778B16028B4}"/>
              </a:ext>
            </a:extLst>
          </p:cNvPr>
          <p:cNvSpPr/>
          <p:nvPr/>
        </p:nvSpPr>
        <p:spPr bwMode="auto">
          <a:xfrm>
            <a:off x="455994" y="4002130"/>
            <a:ext cx="4039293" cy="5432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Integrate your existing APM/Monitoring solutions with Azure Monitor</a:t>
            </a:r>
          </a:p>
        </p:txBody>
      </p:sp>
      <p:sp>
        <p:nvSpPr>
          <p:cNvPr id="70" name="Rectangle 69">
            <a:extLst>
              <a:ext uri="{FF2B5EF4-FFF2-40B4-BE49-F238E27FC236}">
                <a16:creationId xmlns:a16="http://schemas.microsoft.com/office/drawing/2014/main" id="{EA18AF96-66D5-45CE-B3DC-9EC4CE85BFC7}"/>
              </a:ext>
            </a:extLst>
          </p:cNvPr>
          <p:cNvSpPr/>
          <p:nvPr/>
        </p:nvSpPr>
        <p:spPr>
          <a:xfrm>
            <a:off x="455995" y="2204262"/>
            <a:ext cx="4087699" cy="543108"/>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Azure Monitor is best for Azure, and provides both APM &amp; SIEM capabilities</a:t>
            </a:r>
          </a:p>
        </p:txBody>
      </p:sp>
      <p:sp>
        <p:nvSpPr>
          <p:cNvPr id="71" name="Rectangle 70">
            <a:extLst>
              <a:ext uri="{FF2B5EF4-FFF2-40B4-BE49-F238E27FC236}">
                <a16:creationId xmlns:a16="http://schemas.microsoft.com/office/drawing/2014/main" id="{13A8969D-42A4-4576-82BA-9262B9A90871}"/>
              </a:ext>
            </a:extLst>
          </p:cNvPr>
          <p:cNvSpPr/>
          <p:nvPr/>
        </p:nvSpPr>
        <p:spPr>
          <a:xfrm>
            <a:off x="455995" y="4906469"/>
            <a:ext cx="4068219" cy="543226"/>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Route telemetry to your SIEM solutions for analytics &amp; security management</a:t>
            </a:r>
          </a:p>
        </p:txBody>
      </p:sp>
      <p:sp>
        <p:nvSpPr>
          <p:cNvPr id="72" name="Rectangle 71">
            <a:extLst>
              <a:ext uri="{FF2B5EF4-FFF2-40B4-BE49-F238E27FC236}">
                <a16:creationId xmlns:a16="http://schemas.microsoft.com/office/drawing/2014/main" id="{91D3A1C6-BAD8-43A3-BF84-9047027EAEFA}"/>
              </a:ext>
            </a:extLst>
          </p:cNvPr>
          <p:cNvSpPr/>
          <p:nvPr/>
        </p:nvSpPr>
        <p:spPr>
          <a:xfrm>
            <a:off x="455995" y="3097791"/>
            <a:ext cx="4237890" cy="543226"/>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Open and extensible to continue using your favorite tools &amp; solutions</a:t>
            </a:r>
          </a:p>
        </p:txBody>
      </p:sp>
      <p:cxnSp>
        <p:nvCxnSpPr>
          <p:cNvPr id="73" name="Straight Connector 72">
            <a:extLst>
              <a:ext uri="{FF2B5EF4-FFF2-40B4-BE49-F238E27FC236}">
                <a16:creationId xmlns:a16="http://schemas.microsoft.com/office/drawing/2014/main" id="{63E3C908-7718-4CF3-AAC6-DD08392FA71A}"/>
              </a:ext>
            </a:extLst>
          </p:cNvPr>
          <p:cNvCxnSpPr/>
          <p:nvPr/>
        </p:nvCxnSpPr>
        <p:spPr>
          <a:xfrm>
            <a:off x="455995" y="1892004"/>
            <a:ext cx="667374"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224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1000"/>
                                        <p:tgtEl>
                                          <p:spTgt spid="73"/>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 calcmode="lin" valueType="num">
                                      <p:cBhvr additive="base">
                                        <p:cTn id="10" dur="750" fill="hold"/>
                                        <p:tgtEl>
                                          <p:spTgt spid="70"/>
                                        </p:tgtEl>
                                        <p:attrNameLst>
                                          <p:attrName>ppt_x</p:attrName>
                                        </p:attrNameLst>
                                      </p:cBhvr>
                                      <p:tavLst>
                                        <p:tav tm="0">
                                          <p:val>
                                            <p:strVal val="#ppt_x"/>
                                          </p:val>
                                        </p:tav>
                                        <p:tav tm="100000">
                                          <p:val>
                                            <p:strVal val="#ppt_x"/>
                                          </p:val>
                                        </p:tav>
                                      </p:tavLst>
                                    </p:anim>
                                    <p:anim calcmode="lin" valueType="num">
                                      <p:cBhvr additive="base">
                                        <p:cTn id="11" dur="750" fill="hold"/>
                                        <p:tgtEl>
                                          <p:spTgt spid="70"/>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72"/>
                                        </p:tgtEl>
                                        <p:attrNameLst>
                                          <p:attrName>style.visibility</p:attrName>
                                        </p:attrNameLst>
                                      </p:cBhvr>
                                      <p:to>
                                        <p:strVal val="visible"/>
                                      </p:to>
                                    </p:set>
                                    <p:anim calcmode="lin" valueType="num">
                                      <p:cBhvr additive="base">
                                        <p:cTn id="14" dur="750" fill="hold"/>
                                        <p:tgtEl>
                                          <p:spTgt spid="72"/>
                                        </p:tgtEl>
                                        <p:attrNameLst>
                                          <p:attrName>ppt_x</p:attrName>
                                        </p:attrNameLst>
                                      </p:cBhvr>
                                      <p:tavLst>
                                        <p:tav tm="0">
                                          <p:val>
                                            <p:strVal val="#ppt_x"/>
                                          </p:val>
                                        </p:tav>
                                        <p:tav tm="100000">
                                          <p:val>
                                            <p:strVal val="#ppt_x"/>
                                          </p:val>
                                        </p:tav>
                                      </p:tavLst>
                                    </p:anim>
                                    <p:anim calcmode="lin" valueType="num">
                                      <p:cBhvr additive="base">
                                        <p:cTn id="15" dur="750" fill="hold"/>
                                        <p:tgtEl>
                                          <p:spTgt spid="72"/>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58"/>
                                        </p:tgtEl>
                                        <p:attrNameLst>
                                          <p:attrName>style.visibility</p:attrName>
                                        </p:attrNameLst>
                                      </p:cBhvr>
                                      <p:to>
                                        <p:strVal val="visible"/>
                                      </p:to>
                                    </p:set>
                                    <p:anim calcmode="lin" valueType="num">
                                      <p:cBhvr additive="base">
                                        <p:cTn id="18" dur="750" fill="hold"/>
                                        <p:tgtEl>
                                          <p:spTgt spid="58"/>
                                        </p:tgtEl>
                                        <p:attrNameLst>
                                          <p:attrName>ppt_x</p:attrName>
                                        </p:attrNameLst>
                                      </p:cBhvr>
                                      <p:tavLst>
                                        <p:tav tm="0">
                                          <p:val>
                                            <p:strVal val="#ppt_x"/>
                                          </p:val>
                                        </p:tav>
                                        <p:tav tm="100000">
                                          <p:val>
                                            <p:strVal val="#ppt_x"/>
                                          </p:val>
                                        </p:tav>
                                      </p:tavLst>
                                    </p:anim>
                                    <p:anim calcmode="lin" valueType="num">
                                      <p:cBhvr additive="base">
                                        <p:cTn id="19" dur="750" fill="hold"/>
                                        <p:tgtEl>
                                          <p:spTgt spid="58"/>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750"/>
                                  </p:stCondLst>
                                  <p:childTnLst>
                                    <p:set>
                                      <p:cBhvr>
                                        <p:cTn id="21" dur="1" fill="hold">
                                          <p:stCondLst>
                                            <p:cond delay="0"/>
                                          </p:stCondLst>
                                        </p:cTn>
                                        <p:tgtEl>
                                          <p:spTgt spid="71"/>
                                        </p:tgtEl>
                                        <p:attrNameLst>
                                          <p:attrName>style.visibility</p:attrName>
                                        </p:attrNameLst>
                                      </p:cBhvr>
                                      <p:to>
                                        <p:strVal val="visible"/>
                                      </p:to>
                                    </p:set>
                                    <p:anim calcmode="lin" valueType="num">
                                      <p:cBhvr additive="base">
                                        <p:cTn id="22" dur="750" fill="hold"/>
                                        <p:tgtEl>
                                          <p:spTgt spid="71"/>
                                        </p:tgtEl>
                                        <p:attrNameLst>
                                          <p:attrName>ppt_x</p:attrName>
                                        </p:attrNameLst>
                                      </p:cBhvr>
                                      <p:tavLst>
                                        <p:tav tm="0">
                                          <p:val>
                                            <p:strVal val="#ppt_x"/>
                                          </p:val>
                                        </p:tav>
                                        <p:tav tm="100000">
                                          <p:val>
                                            <p:strVal val="#ppt_x"/>
                                          </p:val>
                                        </p:tav>
                                      </p:tavLst>
                                    </p:anim>
                                    <p:anim calcmode="lin" valueType="num">
                                      <p:cBhvr additive="base">
                                        <p:cTn id="23" dur="75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0" grpId="0"/>
      <p:bldP spid="71" grpId="0"/>
      <p:bldP spid="7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F48D9C3-5F5D-4E8F-9057-EFC4B87642B7}"/>
              </a:ext>
            </a:extLst>
          </p:cNvPr>
          <p:cNvSpPr>
            <a:spLocks noGrp="1"/>
          </p:cNvSpPr>
          <p:nvPr>
            <p:ph type="title"/>
          </p:nvPr>
        </p:nvSpPr>
        <p:spPr/>
        <p:txBody>
          <a:bodyPr/>
          <a:lstStyle/>
          <a:p>
            <a:r>
              <a:rPr lang="en-US" dirty="0"/>
              <a:t>Continuous Monitoring for DevOps</a:t>
            </a:r>
          </a:p>
        </p:txBody>
      </p:sp>
      <p:pic>
        <p:nvPicPr>
          <p:cNvPr id="23" name="Picture 4" descr="Azure Monitor">
            <a:extLst>
              <a:ext uri="{FF2B5EF4-FFF2-40B4-BE49-F238E27FC236}">
                <a16:creationId xmlns:a16="http://schemas.microsoft.com/office/drawing/2014/main" id="{ABA685CC-8804-46A6-A73E-68C90F23142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20460" y="285748"/>
            <a:ext cx="662235" cy="662235"/>
          </a:xfrm>
          <a:prstGeom prst="ellipse">
            <a:avLst/>
          </a:prstGeom>
          <a:noFill/>
          <a:extLst>
            <a:ext uri="{909E8E84-426E-40DD-AFC4-6F175D3DCCD1}">
              <a14:hiddenFill xmlns:a14="http://schemas.microsoft.com/office/drawing/2010/main">
                <a:solidFill>
                  <a:srgbClr val="FFFFFF"/>
                </a:solidFill>
              </a14:hiddenFill>
            </a:ext>
          </a:extLst>
        </p:spPr>
      </p:pic>
      <p:pic>
        <p:nvPicPr>
          <p:cNvPr id="30" name="Picture Placeholder 29">
            <a:extLst>
              <a:ext uri="{FF2B5EF4-FFF2-40B4-BE49-F238E27FC236}">
                <a16:creationId xmlns:a16="http://schemas.microsoft.com/office/drawing/2014/main" id="{A24810E1-919B-407F-8425-D8345E3E2F23}"/>
              </a:ext>
            </a:extLst>
          </p:cNvPr>
          <p:cNvPicPr>
            <a:picLocks noGrp="1" noChangeAspect="1"/>
          </p:cNvPicPr>
          <p:nvPr>
            <p:ph type="pic" sz="quarter" idx="12"/>
          </p:nvPr>
        </p:nvPicPr>
        <p:blipFill rotWithShape="1">
          <a:blip r:embed="rId3"/>
          <a:srcRect l="3158" r="22760"/>
          <a:stretch/>
        </p:blipFill>
        <p:spPr>
          <a:xfrm>
            <a:off x="6357459" y="1531880"/>
            <a:ext cx="5834542" cy="4324939"/>
          </a:xfrm>
          <a:prstGeom prst="rect">
            <a:avLst/>
          </a:prstGeom>
          <a:ln>
            <a:noFill/>
          </a:ln>
          <a:effectLst>
            <a:outerShdw blurRad="292100" dist="139700" dir="2700000" algn="tl" rotWithShape="0">
              <a:srgbClr val="333333">
                <a:alpha val="65000"/>
              </a:srgbClr>
            </a:outerShdw>
          </a:effectLst>
        </p:spPr>
      </p:pic>
      <p:sp>
        <p:nvSpPr>
          <p:cNvPr id="31" name="Rectangle 30">
            <a:extLst>
              <a:ext uri="{FF2B5EF4-FFF2-40B4-BE49-F238E27FC236}">
                <a16:creationId xmlns:a16="http://schemas.microsoft.com/office/drawing/2014/main" id="{1EDE4D49-F629-4C75-A935-7B3C5617F0B8}"/>
              </a:ext>
            </a:extLst>
          </p:cNvPr>
          <p:cNvSpPr/>
          <p:nvPr/>
        </p:nvSpPr>
        <p:spPr bwMode="auto">
          <a:xfrm>
            <a:off x="455994" y="3452179"/>
            <a:ext cx="4337389" cy="543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Configure Pre- or Post-Deployment Quality Gates in Azure Pipelines</a:t>
            </a:r>
          </a:p>
        </p:txBody>
      </p:sp>
      <p:sp>
        <p:nvSpPr>
          <p:cNvPr id="32" name="Rectangle 31">
            <a:extLst>
              <a:ext uri="{FF2B5EF4-FFF2-40B4-BE49-F238E27FC236}">
                <a16:creationId xmlns:a16="http://schemas.microsoft.com/office/drawing/2014/main" id="{DC767D8A-C854-4298-B145-06EF0D8DE8D0}"/>
              </a:ext>
            </a:extLst>
          </p:cNvPr>
          <p:cNvSpPr/>
          <p:nvPr/>
        </p:nvSpPr>
        <p:spPr>
          <a:xfrm>
            <a:off x="455995" y="1894496"/>
            <a:ext cx="4034007" cy="543108"/>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Native IDE integrations in VS (.NET) and VS Code (Node.js)</a:t>
            </a:r>
          </a:p>
        </p:txBody>
      </p:sp>
      <p:sp>
        <p:nvSpPr>
          <p:cNvPr id="33" name="Rectangle 32">
            <a:extLst>
              <a:ext uri="{FF2B5EF4-FFF2-40B4-BE49-F238E27FC236}">
                <a16:creationId xmlns:a16="http://schemas.microsoft.com/office/drawing/2014/main" id="{4BEE56FA-8AB7-42BF-B8AA-E193C5ADFC48}"/>
              </a:ext>
            </a:extLst>
          </p:cNvPr>
          <p:cNvSpPr/>
          <p:nvPr/>
        </p:nvSpPr>
        <p:spPr>
          <a:xfrm>
            <a:off x="455995" y="4225615"/>
            <a:ext cx="4014782" cy="543226"/>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Run Load Test or Multi-Step Web Test for Synthetic Perf Monitoring</a:t>
            </a:r>
          </a:p>
        </p:txBody>
      </p:sp>
      <p:sp>
        <p:nvSpPr>
          <p:cNvPr id="34" name="Rectangle 33">
            <a:extLst>
              <a:ext uri="{FF2B5EF4-FFF2-40B4-BE49-F238E27FC236}">
                <a16:creationId xmlns:a16="http://schemas.microsoft.com/office/drawing/2014/main" id="{3A577B48-3A66-4D79-BBB7-54366E151E40}"/>
              </a:ext>
            </a:extLst>
          </p:cNvPr>
          <p:cNvSpPr/>
          <p:nvPr/>
        </p:nvSpPr>
        <p:spPr>
          <a:xfrm>
            <a:off x="455995" y="2667932"/>
            <a:ext cx="4034008" cy="543226"/>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Onboard with Azure Pipelines Release Management &amp; DevOps Projects</a:t>
            </a:r>
          </a:p>
        </p:txBody>
      </p:sp>
      <p:cxnSp>
        <p:nvCxnSpPr>
          <p:cNvPr id="36" name="Straight Connector 35">
            <a:extLst>
              <a:ext uri="{FF2B5EF4-FFF2-40B4-BE49-F238E27FC236}">
                <a16:creationId xmlns:a16="http://schemas.microsoft.com/office/drawing/2014/main" id="{5CA30F4B-BCBF-47F2-99F4-A396C9F05E75}"/>
              </a:ext>
            </a:extLst>
          </p:cNvPr>
          <p:cNvCxnSpPr/>
          <p:nvPr/>
        </p:nvCxnSpPr>
        <p:spPr>
          <a:xfrm>
            <a:off x="455995" y="1582237"/>
            <a:ext cx="667374"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E718CEB-BAD0-4331-BAD5-CABF9692D1E4}"/>
              </a:ext>
            </a:extLst>
          </p:cNvPr>
          <p:cNvSpPr/>
          <p:nvPr/>
        </p:nvSpPr>
        <p:spPr>
          <a:xfrm>
            <a:off x="455995" y="5009862"/>
            <a:ext cx="4922555" cy="543108"/>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Work Item Management with Azure  Boards for filing bugs and tracking</a:t>
            </a:r>
          </a:p>
        </p:txBody>
      </p:sp>
      <p:sp>
        <p:nvSpPr>
          <p:cNvPr id="38" name="Rectangle 37">
            <a:extLst>
              <a:ext uri="{FF2B5EF4-FFF2-40B4-BE49-F238E27FC236}">
                <a16:creationId xmlns:a16="http://schemas.microsoft.com/office/drawing/2014/main" id="{DA19B7DE-0055-47FA-A878-DDF8A31F1BD4}"/>
              </a:ext>
            </a:extLst>
          </p:cNvPr>
          <p:cNvSpPr/>
          <p:nvPr/>
        </p:nvSpPr>
        <p:spPr>
          <a:xfrm>
            <a:off x="455995" y="5783297"/>
            <a:ext cx="4922555" cy="543108"/>
          </a:xfrm>
          <a:prstGeom prst="rect">
            <a:avLst/>
          </a:prstGeom>
        </p:spPr>
        <p:txBody>
          <a:bodyPr wrap="square" lIns="0" tIns="0" rIns="0" bIns="0" anchor="t" anchorCtr="0">
            <a:spAutoFit/>
          </a:bodyPr>
          <a:lstStyle/>
          <a:p>
            <a:pPr defTabSz="931577" fontAlgn="base">
              <a:spcBef>
                <a:spcPct val="0"/>
              </a:spcBef>
              <a:spcAft>
                <a:spcPts val="2400"/>
              </a:spcAft>
              <a:defRPr/>
            </a:pPr>
            <a:r>
              <a:rPr lang="en-US" sz="1765" kern="0" dirty="0">
                <a:solidFill>
                  <a:srgbClr val="1A1A1A"/>
                </a:solidFill>
                <a:latin typeface="Segoe UI" panose="020B0502040204020203" pitchFamily="34" charset="0"/>
                <a:ea typeface="Segoe UI Light" charset="0"/>
                <a:cs typeface="Segoe UI" panose="020B0502040204020203" pitchFamily="34" charset="0"/>
              </a:rPr>
              <a:t>Alerts &amp; Notifications with automated actions &amp; ITSM integrations</a:t>
            </a:r>
          </a:p>
        </p:txBody>
      </p:sp>
    </p:spTree>
    <p:extLst>
      <p:ext uri="{BB962C8B-B14F-4D97-AF65-F5344CB8AC3E}">
        <p14:creationId xmlns:p14="http://schemas.microsoft.com/office/powerpoint/2010/main" val="178165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1000"/>
                                        <p:tgtEl>
                                          <p:spTgt spid="36"/>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additive="base">
                                        <p:cTn id="10" dur="750" fill="hold"/>
                                        <p:tgtEl>
                                          <p:spTgt spid="32"/>
                                        </p:tgtEl>
                                        <p:attrNameLst>
                                          <p:attrName>ppt_x</p:attrName>
                                        </p:attrNameLst>
                                      </p:cBhvr>
                                      <p:tavLst>
                                        <p:tav tm="0">
                                          <p:val>
                                            <p:strVal val="#ppt_x"/>
                                          </p:val>
                                        </p:tav>
                                        <p:tav tm="100000">
                                          <p:val>
                                            <p:strVal val="#ppt_x"/>
                                          </p:val>
                                        </p:tav>
                                      </p:tavLst>
                                    </p:anim>
                                    <p:anim calcmode="lin" valueType="num">
                                      <p:cBhvr additive="base">
                                        <p:cTn id="11" dur="750" fill="hold"/>
                                        <p:tgtEl>
                                          <p:spTgt spid="32"/>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34"/>
                                        </p:tgtEl>
                                        <p:attrNameLst>
                                          <p:attrName>style.visibility</p:attrName>
                                        </p:attrNameLst>
                                      </p:cBhvr>
                                      <p:to>
                                        <p:strVal val="visible"/>
                                      </p:to>
                                    </p:set>
                                    <p:anim calcmode="lin" valueType="num">
                                      <p:cBhvr additive="base">
                                        <p:cTn id="14" dur="750" fill="hold"/>
                                        <p:tgtEl>
                                          <p:spTgt spid="34"/>
                                        </p:tgtEl>
                                        <p:attrNameLst>
                                          <p:attrName>ppt_x</p:attrName>
                                        </p:attrNameLst>
                                      </p:cBhvr>
                                      <p:tavLst>
                                        <p:tav tm="0">
                                          <p:val>
                                            <p:strVal val="#ppt_x"/>
                                          </p:val>
                                        </p:tav>
                                        <p:tav tm="100000">
                                          <p:val>
                                            <p:strVal val="#ppt_x"/>
                                          </p:val>
                                        </p:tav>
                                      </p:tavLst>
                                    </p:anim>
                                    <p:anim calcmode="lin" valueType="num">
                                      <p:cBhvr additive="base">
                                        <p:cTn id="15" dur="750" fill="hold"/>
                                        <p:tgtEl>
                                          <p:spTgt spid="34"/>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31"/>
                                        </p:tgtEl>
                                        <p:attrNameLst>
                                          <p:attrName>style.visibility</p:attrName>
                                        </p:attrNameLst>
                                      </p:cBhvr>
                                      <p:to>
                                        <p:strVal val="visible"/>
                                      </p:to>
                                    </p:set>
                                    <p:anim calcmode="lin" valueType="num">
                                      <p:cBhvr additive="base">
                                        <p:cTn id="18" dur="750" fill="hold"/>
                                        <p:tgtEl>
                                          <p:spTgt spid="31"/>
                                        </p:tgtEl>
                                        <p:attrNameLst>
                                          <p:attrName>ppt_x</p:attrName>
                                        </p:attrNameLst>
                                      </p:cBhvr>
                                      <p:tavLst>
                                        <p:tav tm="0">
                                          <p:val>
                                            <p:strVal val="#ppt_x"/>
                                          </p:val>
                                        </p:tav>
                                        <p:tav tm="100000">
                                          <p:val>
                                            <p:strVal val="#ppt_x"/>
                                          </p:val>
                                        </p:tav>
                                      </p:tavLst>
                                    </p:anim>
                                    <p:anim calcmode="lin" valueType="num">
                                      <p:cBhvr additive="base">
                                        <p:cTn id="19" dur="750" fill="hold"/>
                                        <p:tgtEl>
                                          <p:spTgt spid="31"/>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75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750" fill="hold"/>
                                        <p:tgtEl>
                                          <p:spTgt spid="33"/>
                                        </p:tgtEl>
                                        <p:attrNameLst>
                                          <p:attrName>ppt_x</p:attrName>
                                        </p:attrNameLst>
                                      </p:cBhvr>
                                      <p:tavLst>
                                        <p:tav tm="0">
                                          <p:val>
                                            <p:strVal val="#ppt_x"/>
                                          </p:val>
                                        </p:tav>
                                        <p:tav tm="100000">
                                          <p:val>
                                            <p:strVal val="#ppt_x"/>
                                          </p:val>
                                        </p:tav>
                                      </p:tavLst>
                                    </p:anim>
                                    <p:anim calcmode="lin" valueType="num">
                                      <p:cBhvr additive="base">
                                        <p:cTn id="23" dur="750" fill="hold"/>
                                        <p:tgtEl>
                                          <p:spTgt spid="33"/>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100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750" fill="hold"/>
                                        <p:tgtEl>
                                          <p:spTgt spid="37"/>
                                        </p:tgtEl>
                                        <p:attrNameLst>
                                          <p:attrName>ppt_x</p:attrName>
                                        </p:attrNameLst>
                                      </p:cBhvr>
                                      <p:tavLst>
                                        <p:tav tm="0">
                                          <p:val>
                                            <p:strVal val="#ppt_x"/>
                                          </p:val>
                                        </p:tav>
                                        <p:tav tm="100000">
                                          <p:val>
                                            <p:strVal val="#ppt_x"/>
                                          </p:val>
                                        </p:tav>
                                      </p:tavLst>
                                    </p:anim>
                                    <p:anim calcmode="lin" valueType="num">
                                      <p:cBhvr additive="base">
                                        <p:cTn id="27" dur="750" fill="hold"/>
                                        <p:tgtEl>
                                          <p:spTgt spid="37"/>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125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750" fill="hold"/>
                                        <p:tgtEl>
                                          <p:spTgt spid="38"/>
                                        </p:tgtEl>
                                        <p:attrNameLst>
                                          <p:attrName>ppt_x</p:attrName>
                                        </p:attrNameLst>
                                      </p:cBhvr>
                                      <p:tavLst>
                                        <p:tav tm="0">
                                          <p:val>
                                            <p:strVal val="#ppt_x"/>
                                          </p:val>
                                        </p:tav>
                                        <p:tav tm="100000">
                                          <p:val>
                                            <p:strVal val="#ppt_x"/>
                                          </p:val>
                                        </p:tav>
                                      </p:tavLst>
                                    </p:anim>
                                    <p:anim calcmode="lin" valueType="num">
                                      <p:cBhvr additive="base">
                                        <p:cTn id="31"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7" grpId="0"/>
      <p:bldP spid="3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4C19E4-99B3-4ECE-B08D-57350FD4F213}"/>
              </a:ext>
            </a:extLst>
          </p:cNvPr>
          <p:cNvSpPr>
            <a:spLocks noGrp="1"/>
          </p:cNvSpPr>
          <p:nvPr>
            <p:ph type="title"/>
          </p:nvPr>
        </p:nvSpPr>
        <p:spPr>
          <a:xfrm>
            <a:off x="455995" y="620827"/>
            <a:ext cx="11306469" cy="403079"/>
          </a:xfrm>
        </p:spPr>
        <p:txBody>
          <a:bodyPr/>
          <a:lstStyle/>
          <a:p>
            <a:r>
              <a:rPr lang="en-US" dirty="0"/>
              <a:t>Partner solutions for Apps &amp; Workloads</a:t>
            </a:r>
          </a:p>
        </p:txBody>
      </p:sp>
      <p:sp>
        <p:nvSpPr>
          <p:cNvPr id="47" name="Text Placeholder 46">
            <a:extLst>
              <a:ext uri="{FF2B5EF4-FFF2-40B4-BE49-F238E27FC236}">
                <a16:creationId xmlns:a16="http://schemas.microsoft.com/office/drawing/2014/main" id="{C0069FF6-6C14-436C-87AB-1B659B1F3DAA}"/>
              </a:ext>
            </a:extLst>
          </p:cNvPr>
          <p:cNvSpPr>
            <a:spLocks noGrp="1"/>
          </p:cNvSpPr>
          <p:nvPr>
            <p:ph type="body" sz="quarter" idx="4294967295"/>
          </p:nvPr>
        </p:nvSpPr>
        <p:spPr>
          <a:xfrm>
            <a:off x="455995" y="2306842"/>
            <a:ext cx="5240275" cy="3575457"/>
          </a:xfrm>
        </p:spPr>
        <p:txBody>
          <a:bodyPr/>
          <a:lstStyle/>
          <a:p>
            <a:pPr lvl="1" defTabSz="914192">
              <a:spcBef>
                <a:spcPts val="1200"/>
              </a:spcBef>
              <a:spcAft>
                <a:spcPts val="600"/>
              </a:spcAft>
              <a:defRPr/>
            </a:pPr>
            <a:r>
              <a:rPr lang="en-US" sz="1765" kern="0" dirty="0">
                <a:solidFill>
                  <a:srgbClr val="1A1A1A"/>
                </a:solidFill>
                <a:latin typeface="Segoe UI" panose="020B0502040204020203" pitchFamily="34" charset="0"/>
                <a:cs typeface="Segoe UI" panose="020B0502040204020203" pitchFamily="34" charset="0"/>
              </a:rPr>
              <a:t>ISVs / MSPs / SIs are extending and building solutions on top of Azure Monitor for specific scenarios &amp; workloads</a:t>
            </a:r>
          </a:p>
          <a:p>
            <a:pPr lvl="1" defTabSz="914192">
              <a:spcBef>
                <a:spcPts val="1200"/>
              </a:spcBef>
              <a:spcAft>
                <a:spcPts val="600"/>
              </a:spcAft>
              <a:defRPr/>
            </a:pPr>
            <a:r>
              <a:rPr lang="en-US" sz="1765" kern="0" dirty="0">
                <a:solidFill>
                  <a:srgbClr val="1A1A1A"/>
                </a:solidFill>
                <a:latin typeface="Segoe UI" panose="020B0502040204020203" pitchFamily="34" charset="0"/>
                <a:cs typeface="Segoe UI" panose="020B0502040204020203" pitchFamily="34" charset="0"/>
              </a:rPr>
              <a:t>Some solutions help monitor diverse technologies deployed on Azure</a:t>
            </a:r>
          </a:p>
          <a:p>
            <a:pPr marL="227209" lvl="1" defTabSz="914192">
              <a:spcBef>
                <a:spcPts val="588"/>
              </a:spcBef>
              <a:spcAft>
                <a:spcPts val="600"/>
              </a:spcAft>
              <a:defRPr/>
            </a:pPr>
            <a:r>
              <a:rPr lang="en-US" sz="1765" kern="0" dirty="0">
                <a:solidFill>
                  <a:srgbClr val="1A1A1A"/>
                </a:solidFill>
                <a:latin typeface="Segoe UI" panose="020B0502040204020203" pitchFamily="34" charset="0"/>
                <a:cs typeface="Segoe UI" panose="020B0502040204020203" pitchFamily="34" charset="0"/>
              </a:rPr>
              <a:t>Apache, Citrix NetScaler, F5 SLB, SAP Hana, Oracle, etc.</a:t>
            </a:r>
          </a:p>
          <a:p>
            <a:pPr lvl="1" defTabSz="914192">
              <a:spcBef>
                <a:spcPts val="1200"/>
              </a:spcBef>
              <a:spcAft>
                <a:spcPts val="600"/>
              </a:spcAft>
              <a:defRPr/>
            </a:pPr>
            <a:r>
              <a:rPr lang="en-US" sz="1765" kern="0" dirty="0">
                <a:solidFill>
                  <a:srgbClr val="1A1A1A"/>
                </a:solidFill>
                <a:latin typeface="Segoe UI" panose="020B0502040204020203" pitchFamily="34" charset="0"/>
                <a:cs typeface="Segoe UI" panose="020B0502040204020203" pitchFamily="34" charset="0"/>
              </a:rPr>
              <a:t>Others use their proprietary technologies to provide deeper scenario specific insights or diagnostics workflows</a:t>
            </a:r>
          </a:p>
        </p:txBody>
      </p:sp>
      <p:sp>
        <p:nvSpPr>
          <p:cNvPr id="20" name="Rectangle 19">
            <a:extLst>
              <a:ext uri="{FF2B5EF4-FFF2-40B4-BE49-F238E27FC236}">
                <a16:creationId xmlns:a16="http://schemas.microsoft.com/office/drawing/2014/main" id="{1A88600D-DCA7-4A8D-A6F0-019EA9A9A0B4}"/>
              </a:ext>
            </a:extLst>
          </p:cNvPr>
          <p:cNvSpPr/>
          <p:nvPr/>
        </p:nvSpPr>
        <p:spPr bwMode="auto">
          <a:xfrm>
            <a:off x="6597858" y="1576522"/>
            <a:ext cx="4476962" cy="4925873"/>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kern="0" dirty="0" err="1">
              <a:latin typeface="Segoe UI Semibold" panose="020B0702040204020203" pitchFamily="34" charset="0"/>
              <a:cs typeface="Segoe UI Semibold" panose="020B0702040204020203" pitchFamily="34" charset="0"/>
            </a:endParaRPr>
          </a:p>
        </p:txBody>
      </p:sp>
      <p:pic>
        <p:nvPicPr>
          <p:cNvPr id="82" name="Picture 81">
            <a:extLst>
              <a:ext uri="{FF2B5EF4-FFF2-40B4-BE49-F238E27FC236}">
                <a16:creationId xmlns:a16="http://schemas.microsoft.com/office/drawing/2014/main" id="{D51B7940-FCEF-4A4C-A237-844FC574947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779398" y="1988835"/>
            <a:ext cx="2113882" cy="472725"/>
          </a:xfrm>
          <a:prstGeom prst="rect">
            <a:avLst/>
          </a:prstGeom>
        </p:spPr>
      </p:pic>
      <p:pic>
        <p:nvPicPr>
          <p:cNvPr id="116" name="Picture 2" descr="Image result for rackspace">
            <a:extLst>
              <a:ext uri="{FF2B5EF4-FFF2-40B4-BE49-F238E27FC236}">
                <a16:creationId xmlns:a16="http://schemas.microsoft.com/office/drawing/2014/main" id="{7BA1D8BF-776B-4DCA-9CFA-2AB2810E64CD}"/>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96549" y="3786167"/>
            <a:ext cx="1879579" cy="41066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dxc">
            <a:extLst>
              <a:ext uri="{FF2B5EF4-FFF2-40B4-BE49-F238E27FC236}">
                <a16:creationId xmlns:a16="http://schemas.microsoft.com/office/drawing/2014/main" id="{D7CFA567-2A7C-4F24-ABD6-42DAFA932F5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621781" y="2889987"/>
            <a:ext cx="2429115" cy="472725"/>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C63B1454-C1E0-44F2-B81C-8DD711973931}"/>
              </a:ext>
            </a:extLst>
          </p:cNvPr>
          <p:cNvPicPr>
            <a:picLocks noChangeAspect="1"/>
          </p:cNvPicPr>
          <p:nvPr/>
        </p:nvPicPr>
        <p:blipFill>
          <a:blip r:embed="rId6"/>
          <a:stretch>
            <a:fillRect/>
          </a:stretch>
        </p:blipFill>
        <p:spPr>
          <a:xfrm>
            <a:off x="7954711" y="4629315"/>
            <a:ext cx="1763255" cy="585345"/>
          </a:xfrm>
          <a:prstGeom prst="rect">
            <a:avLst/>
          </a:prstGeom>
        </p:spPr>
      </p:pic>
      <p:pic>
        <p:nvPicPr>
          <p:cNvPr id="52" name="Graphic 51">
            <a:extLst>
              <a:ext uri="{FF2B5EF4-FFF2-40B4-BE49-F238E27FC236}">
                <a16:creationId xmlns:a16="http://schemas.microsoft.com/office/drawing/2014/main" id="{D343D051-58A8-421A-9740-066D7115825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817764" y="5645484"/>
            <a:ext cx="2037149" cy="390017"/>
          </a:xfrm>
          <a:prstGeom prst="rect">
            <a:avLst/>
          </a:prstGeom>
        </p:spPr>
      </p:pic>
      <p:pic>
        <p:nvPicPr>
          <p:cNvPr id="10" name="Picture 4" descr="Azure Monitor">
            <a:extLst>
              <a:ext uri="{FF2B5EF4-FFF2-40B4-BE49-F238E27FC236}">
                <a16:creationId xmlns:a16="http://schemas.microsoft.com/office/drawing/2014/main" id="{AEFDC42A-D722-4862-956B-107ECD97477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1220460" y="285748"/>
            <a:ext cx="662235" cy="662235"/>
          </a:xfrm>
          <a:prstGeom prst="ellipse">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6ED5C57E-549F-4400-9AD4-9C91B318D3DD}"/>
              </a:ext>
            </a:extLst>
          </p:cNvPr>
          <p:cNvCxnSpPr/>
          <p:nvPr/>
        </p:nvCxnSpPr>
        <p:spPr>
          <a:xfrm>
            <a:off x="455995" y="1892004"/>
            <a:ext cx="667374"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27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47">
                                            <p:txEl>
                                              <p:pRg st="0" end="0"/>
                                            </p:txEl>
                                          </p:spTgt>
                                        </p:tgtEl>
                                        <p:attrNameLst>
                                          <p:attrName>style.visibility</p:attrName>
                                        </p:attrNameLst>
                                      </p:cBhvr>
                                      <p:to>
                                        <p:strVal val="visible"/>
                                      </p:to>
                                    </p:set>
                                    <p:anim calcmode="lin" valueType="num">
                                      <p:cBhvr additive="base">
                                        <p:cTn id="10" dur="750" fill="hold"/>
                                        <p:tgtEl>
                                          <p:spTgt spid="47">
                                            <p:txEl>
                                              <p:pRg st="0" end="0"/>
                                            </p:txEl>
                                          </p:spTgt>
                                        </p:tgtEl>
                                        <p:attrNameLst>
                                          <p:attrName>ppt_x</p:attrName>
                                        </p:attrNameLst>
                                      </p:cBhvr>
                                      <p:tavLst>
                                        <p:tav tm="0">
                                          <p:val>
                                            <p:strVal val="#ppt_x"/>
                                          </p:val>
                                        </p:tav>
                                        <p:tav tm="100000">
                                          <p:val>
                                            <p:strVal val="#ppt_x"/>
                                          </p:val>
                                        </p:tav>
                                      </p:tavLst>
                                    </p:anim>
                                    <p:anim calcmode="lin" valueType="num">
                                      <p:cBhvr additive="base">
                                        <p:cTn id="11" dur="750" fill="hold"/>
                                        <p:tgtEl>
                                          <p:spTgt spid="47">
                                            <p:txEl>
                                              <p:pRg st="0" end="0"/>
                                            </p:txEl>
                                          </p:spTgt>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250"/>
                                  </p:stCondLst>
                                  <p:childTnLst>
                                    <p:set>
                                      <p:cBhvr>
                                        <p:cTn id="13" dur="1" fill="hold">
                                          <p:stCondLst>
                                            <p:cond delay="0"/>
                                          </p:stCondLst>
                                        </p:cTn>
                                        <p:tgtEl>
                                          <p:spTgt spid="47">
                                            <p:txEl>
                                              <p:pRg st="1" end="1"/>
                                            </p:txEl>
                                          </p:spTgt>
                                        </p:tgtEl>
                                        <p:attrNameLst>
                                          <p:attrName>style.visibility</p:attrName>
                                        </p:attrNameLst>
                                      </p:cBhvr>
                                      <p:to>
                                        <p:strVal val="visible"/>
                                      </p:to>
                                    </p:set>
                                    <p:anim calcmode="lin" valueType="num">
                                      <p:cBhvr additive="base">
                                        <p:cTn id="14" dur="750" fill="hold"/>
                                        <p:tgtEl>
                                          <p:spTgt spid="47">
                                            <p:txEl>
                                              <p:pRg st="1" end="1"/>
                                            </p:txEl>
                                          </p:spTgt>
                                        </p:tgtEl>
                                        <p:attrNameLst>
                                          <p:attrName>ppt_x</p:attrName>
                                        </p:attrNameLst>
                                      </p:cBhvr>
                                      <p:tavLst>
                                        <p:tav tm="0">
                                          <p:val>
                                            <p:strVal val="#ppt_x"/>
                                          </p:val>
                                        </p:tav>
                                        <p:tav tm="100000">
                                          <p:val>
                                            <p:strVal val="#ppt_x"/>
                                          </p:val>
                                        </p:tav>
                                      </p:tavLst>
                                    </p:anim>
                                    <p:anim calcmode="lin" valueType="num">
                                      <p:cBhvr additive="base">
                                        <p:cTn id="15" dur="750" fill="hold"/>
                                        <p:tgtEl>
                                          <p:spTgt spid="47">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500"/>
                                  </p:stCondLst>
                                  <p:childTnLst>
                                    <p:set>
                                      <p:cBhvr>
                                        <p:cTn id="17" dur="1" fill="hold">
                                          <p:stCondLst>
                                            <p:cond delay="0"/>
                                          </p:stCondLst>
                                        </p:cTn>
                                        <p:tgtEl>
                                          <p:spTgt spid="47">
                                            <p:txEl>
                                              <p:pRg st="2" end="2"/>
                                            </p:txEl>
                                          </p:spTgt>
                                        </p:tgtEl>
                                        <p:attrNameLst>
                                          <p:attrName>style.visibility</p:attrName>
                                        </p:attrNameLst>
                                      </p:cBhvr>
                                      <p:to>
                                        <p:strVal val="visible"/>
                                      </p:to>
                                    </p:set>
                                    <p:anim calcmode="lin" valueType="num">
                                      <p:cBhvr additive="base">
                                        <p:cTn id="18" dur="750" fill="hold"/>
                                        <p:tgtEl>
                                          <p:spTgt spid="47">
                                            <p:txEl>
                                              <p:pRg st="2" end="2"/>
                                            </p:txEl>
                                          </p:spTgt>
                                        </p:tgtEl>
                                        <p:attrNameLst>
                                          <p:attrName>ppt_x</p:attrName>
                                        </p:attrNameLst>
                                      </p:cBhvr>
                                      <p:tavLst>
                                        <p:tav tm="0">
                                          <p:val>
                                            <p:strVal val="#ppt_x"/>
                                          </p:val>
                                        </p:tav>
                                        <p:tav tm="100000">
                                          <p:val>
                                            <p:strVal val="#ppt_x"/>
                                          </p:val>
                                        </p:tav>
                                      </p:tavLst>
                                    </p:anim>
                                    <p:anim calcmode="lin" valueType="num">
                                      <p:cBhvr additive="base">
                                        <p:cTn id="19" dur="750" fill="hold"/>
                                        <p:tgtEl>
                                          <p:spTgt spid="47">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750"/>
                                  </p:stCondLst>
                                  <p:childTnLst>
                                    <p:set>
                                      <p:cBhvr>
                                        <p:cTn id="21" dur="1" fill="hold">
                                          <p:stCondLst>
                                            <p:cond delay="0"/>
                                          </p:stCondLst>
                                        </p:cTn>
                                        <p:tgtEl>
                                          <p:spTgt spid="47">
                                            <p:txEl>
                                              <p:pRg st="3" end="3"/>
                                            </p:txEl>
                                          </p:spTgt>
                                        </p:tgtEl>
                                        <p:attrNameLst>
                                          <p:attrName>style.visibility</p:attrName>
                                        </p:attrNameLst>
                                      </p:cBhvr>
                                      <p:to>
                                        <p:strVal val="visible"/>
                                      </p:to>
                                    </p:set>
                                    <p:anim calcmode="lin" valueType="num">
                                      <p:cBhvr additive="base">
                                        <p:cTn id="22" dur="750" fill="hold"/>
                                        <p:tgtEl>
                                          <p:spTgt spid="47">
                                            <p:txEl>
                                              <p:pRg st="3" end="3"/>
                                            </p:txEl>
                                          </p:spTgt>
                                        </p:tgtEl>
                                        <p:attrNameLst>
                                          <p:attrName>ppt_x</p:attrName>
                                        </p:attrNameLst>
                                      </p:cBhvr>
                                      <p:tavLst>
                                        <p:tav tm="0">
                                          <p:val>
                                            <p:strVal val="#ppt_x"/>
                                          </p:val>
                                        </p:tav>
                                        <p:tav tm="100000">
                                          <p:val>
                                            <p:strVal val="#ppt_x"/>
                                          </p:val>
                                        </p:tav>
                                      </p:tavLst>
                                    </p:anim>
                                    <p:anim calcmode="lin" valueType="num">
                                      <p:cBhvr additive="base">
                                        <p:cTn id="23" dur="750" fill="hold"/>
                                        <p:tgtEl>
                                          <p:spTgt spid="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6D152-7A65-624F-B6FE-5267A58216AB}"/>
              </a:ext>
            </a:extLst>
          </p:cNvPr>
          <p:cNvSpPr>
            <a:spLocks noGrp="1"/>
          </p:cNvSpPr>
          <p:nvPr>
            <p:ph type="title"/>
          </p:nvPr>
        </p:nvSpPr>
        <p:spPr/>
        <p:txBody>
          <a:bodyPr/>
          <a:lstStyle/>
          <a:p>
            <a:r>
              <a:rPr lang="en-US" dirty="0"/>
              <a:t>Dive into Azure Products</a:t>
            </a:r>
          </a:p>
        </p:txBody>
      </p:sp>
    </p:spTree>
    <p:extLst>
      <p:ext uri="{BB962C8B-B14F-4D97-AF65-F5344CB8AC3E}">
        <p14:creationId xmlns:p14="http://schemas.microsoft.com/office/powerpoint/2010/main" val="99600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942045"/>
            <a:ext cx="8293891" cy="3557686"/>
          </a:xfrm>
        </p:spPr>
        <p:txBody>
          <a:bodyPr/>
          <a:lstStyle/>
          <a:p>
            <a:r>
              <a:rPr lang="en-US" dirty="0"/>
              <a:t>DEMO ? </a:t>
            </a:r>
            <a:br>
              <a:rPr lang="en-US" dirty="0"/>
            </a:br>
            <a:r>
              <a:rPr lang="en-US" dirty="0"/>
              <a:t>Unless I am overtime and Alistair Moans</a:t>
            </a:r>
            <a:endParaRPr lang="en-US" dirty="0">
              <a:latin typeface="+mn-lt"/>
            </a:endParaRPr>
          </a:p>
        </p:txBody>
      </p:sp>
    </p:spTree>
    <p:extLst>
      <p:ext uri="{BB962C8B-B14F-4D97-AF65-F5344CB8AC3E}">
        <p14:creationId xmlns:p14="http://schemas.microsoft.com/office/powerpoint/2010/main" val="32216914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942045"/>
            <a:ext cx="8293891" cy="3557686"/>
          </a:xfrm>
        </p:spPr>
        <p:txBody>
          <a:bodyPr/>
          <a:lstStyle/>
          <a:p>
            <a:r>
              <a:rPr lang="en-US" dirty="0"/>
              <a:t>Azure Automation</a:t>
            </a:r>
            <a:endParaRPr lang="en-US" dirty="0">
              <a:latin typeface="+mn-lt"/>
            </a:endParaRPr>
          </a:p>
        </p:txBody>
      </p:sp>
    </p:spTree>
    <p:extLst>
      <p:ext uri="{BB962C8B-B14F-4D97-AF65-F5344CB8AC3E}">
        <p14:creationId xmlns:p14="http://schemas.microsoft.com/office/powerpoint/2010/main" val="13071140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326EF179-CD10-4530-87CC-E6713018ED2C}"/>
              </a:ext>
            </a:extLst>
          </p:cNvPr>
          <p:cNvGrpSpPr>
            <a:grpSpLocks noChangeAspect="1"/>
          </p:cNvGrpSpPr>
          <p:nvPr/>
        </p:nvGrpSpPr>
        <p:grpSpPr bwMode="auto">
          <a:xfrm flipV="1">
            <a:off x="4455226" y="1736912"/>
            <a:ext cx="3238047" cy="3186205"/>
            <a:chOff x="8085" y="74"/>
            <a:chExt cx="2998" cy="2950"/>
          </a:xfrm>
        </p:grpSpPr>
        <p:sp>
          <p:nvSpPr>
            <p:cNvPr id="6" name="Freeform 5">
              <a:extLst>
                <a:ext uri="{FF2B5EF4-FFF2-40B4-BE49-F238E27FC236}">
                  <a16:creationId xmlns:a16="http://schemas.microsoft.com/office/drawing/2014/main" id="{D7D7C372-5A59-4198-95DE-48C262290373}"/>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
          <p:nvSpPr>
            <p:cNvPr id="14" name="Freeform 11">
              <a:extLst>
                <a:ext uri="{FF2B5EF4-FFF2-40B4-BE49-F238E27FC236}">
                  <a16:creationId xmlns:a16="http://schemas.microsoft.com/office/drawing/2014/main" id="{E60A974E-C14D-49A3-80FD-DF7E34606088}"/>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
          <p:nvSpPr>
            <p:cNvPr id="16" name="Freeform 12">
              <a:extLst>
                <a:ext uri="{FF2B5EF4-FFF2-40B4-BE49-F238E27FC236}">
                  <a16:creationId xmlns:a16="http://schemas.microsoft.com/office/drawing/2014/main" id="{221A6BDC-DB22-49B9-A7C6-B0FE7FD6B18B}"/>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sp>
          <p:nvSpPr>
            <p:cNvPr id="18" name="Freeform 13">
              <a:extLst>
                <a:ext uri="{FF2B5EF4-FFF2-40B4-BE49-F238E27FC236}">
                  <a16:creationId xmlns:a16="http://schemas.microsoft.com/office/drawing/2014/main" id="{8F5A1C75-EFB9-4B80-80E0-5DDAFB38C09B}"/>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solidFill>
              <a:srgbClr val="FFFFFF"/>
            </a:solidFill>
            <a:ln w="76200" cap="flat">
              <a:solidFill>
                <a:srgbClr val="A6A6A6"/>
              </a:solidFill>
              <a:prstDash val="solid"/>
              <a:miter lim="800000"/>
              <a:headEnd/>
              <a:tailEnd/>
            </a:ln>
          </p:spPr>
          <p:txBody>
            <a:bodyPr vert="horz" wrap="square" lIns="89630" tIns="44814" rIns="89630" bIns="44814" numCol="1" anchor="t" anchorCtr="0" compatLnSpc="1">
              <a:prstTxWarp prst="textNoShape">
                <a:avLst/>
              </a:prstTxWarp>
            </a:bodyPr>
            <a:lstStyle/>
            <a:p>
              <a:endParaRPr lang="en-US" sz="1765"/>
            </a:p>
          </p:txBody>
        </p:sp>
        <p:sp>
          <p:nvSpPr>
            <p:cNvPr id="20" name="Freeform 14">
              <a:extLst>
                <a:ext uri="{FF2B5EF4-FFF2-40B4-BE49-F238E27FC236}">
                  <a16:creationId xmlns:a16="http://schemas.microsoft.com/office/drawing/2014/main" id="{2BF0C3A8-6893-4FDD-B3B1-AA6332FE418F}"/>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solidFill>
              <a:srgbClr val="FFFFFF"/>
            </a:solidFill>
            <a:ln w="76200" cap="flat">
              <a:solidFill>
                <a:srgbClr val="A6A6A6"/>
              </a:solidFill>
              <a:prstDash val="solid"/>
              <a:miter lim="800000"/>
              <a:headEnd/>
              <a:tailEnd/>
            </a:ln>
          </p:spPr>
          <p:txBody>
            <a:bodyPr vert="horz" wrap="square" lIns="89630" tIns="44814" rIns="89630" bIns="44814" numCol="1" anchor="t" anchorCtr="0" compatLnSpc="1">
              <a:prstTxWarp prst="textNoShape">
                <a:avLst/>
              </a:prstTxWarp>
            </a:bodyPr>
            <a:lstStyle/>
            <a:p>
              <a:endParaRPr lang="en-US" sz="1765"/>
            </a:p>
          </p:txBody>
        </p:sp>
      </p:grpSp>
      <p:sp>
        <p:nvSpPr>
          <p:cNvPr id="115" name="TextBox 114">
            <a:extLst>
              <a:ext uri="{FF2B5EF4-FFF2-40B4-BE49-F238E27FC236}">
                <a16:creationId xmlns:a16="http://schemas.microsoft.com/office/drawing/2014/main" id="{DC4E8956-08D9-4434-8523-BAB5D3015396}"/>
              </a:ext>
            </a:extLst>
          </p:cNvPr>
          <p:cNvSpPr txBox="1">
            <a:spLocks noChangeAspect="1"/>
          </p:cNvSpPr>
          <p:nvPr/>
        </p:nvSpPr>
        <p:spPr>
          <a:xfrm>
            <a:off x="8836130" y="3260996"/>
            <a:ext cx="1353882" cy="53887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PROTECT</a:t>
            </a:r>
          </a:p>
        </p:txBody>
      </p:sp>
      <p:sp>
        <p:nvSpPr>
          <p:cNvPr id="114" name="TextBox 113">
            <a:extLst>
              <a:ext uri="{FF2B5EF4-FFF2-40B4-BE49-F238E27FC236}">
                <a16:creationId xmlns:a16="http://schemas.microsoft.com/office/drawing/2014/main" id="{DAD90C09-5A97-490F-925A-47C03AF63936}"/>
              </a:ext>
            </a:extLst>
          </p:cNvPr>
          <p:cNvSpPr txBox="1">
            <a:spLocks noChangeAspect="1"/>
          </p:cNvSpPr>
          <p:nvPr/>
        </p:nvSpPr>
        <p:spPr>
          <a:xfrm>
            <a:off x="8428547" y="1491943"/>
            <a:ext cx="1200273" cy="53887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SECURE</a:t>
            </a:r>
          </a:p>
        </p:txBody>
      </p:sp>
      <p:sp>
        <p:nvSpPr>
          <p:cNvPr id="117" name="TextBox 116">
            <a:extLst>
              <a:ext uri="{FF2B5EF4-FFF2-40B4-BE49-F238E27FC236}">
                <a16:creationId xmlns:a16="http://schemas.microsoft.com/office/drawing/2014/main" id="{2BD4A911-0EEE-4801-8A84-3CABE0E29E20}"/>
              </a:ext>
            </a:extLst>
          </p:cNvPr>
          <p:cNvSpPr txBox="1">
            <a:spLocks noChangeAspect="1"/>
          </p:cNvSpPr>
          <p:nvPr/>
        </p:nvSpPr>
        <p:spPr>
          <a:xfrm>
            <a:off x="5311871" y="5698612"/>
            <a:ext cx="1510634" cy="53887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MONITOR</a:t>
            </a:r>
          </a:p>
        </p:txBody>
      </p:sp>
      <p:sp>
        <p:nvSpPr>
          <p:cNvPr id="118" name="TextBox 117">
            <a:extLst>
              <a:ext uri="{FF2B5EF4-FFF2-40B4-BE49-F238E27FC236}">
                <a16:creationId xmlns:a16="http://schemas.microsoft.com/office/drawing/2014/main" id="{8C064420-0A6B-43D4-8485-1B0C9111008C}"/>
              </a:ext>
            </a:extLst>
          </p:cNvPr>
          <p:cNvSpPr txBox="1">
            <a:spLocks noChangeAspect="1"/>
          </p:cNvSpPr>
          <p:nvPr/>
        </p:nvSpPr>
        <p:spPr>
          <a:xfrm>
            <a:off x="1586121" y="3260996"/>
            <a:ext cx="1716751" cy="53887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spc="49">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CONFIGURE</a:t>
            </a:r>
          </a:p>
        </p:txBody>
      </p:sp>
      <p:sp>
        <p:nvSpPr>
          <p:cNvPr id="119" name="TextBox 118">
            <a:extLst>
              <a:ext uri="{FF2B5EF4-FFF2-40B4-BE49-F238E27FC236}">
                <a16:creationId xmlns:a16="http://schemas.microsoft.com/office/drawing/2014/main" id="{393C3F61-F05B-439C-84D4-788899A4DEA7}"/>
              </a:ext>
            </a:extLst>
          </p:cNvPr>
          <p:cNvSpPr txBox="1">
            <a:spLocks noChangeAspect="1"/>
          </p:cNvSpPr>
          <p:nvPr/>
        </p:nvSpPr>
        <p:spPr>
          <a:xfrm>
            <a:off x="2397686" y="1491943"/>
            <a:ext cx="1310863" cy="538879"/>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algn="ctr"/>
            <a:r>
              <a:rPr lang="en-US" sz="1765" b="1">
                <a:gradFill>
                  <a:gsLst>
                    <a:gs pos="78761">
                      <a:schemeClr val="tx1"/>
                    </a:gs>
                    <a:gs pos="0">
                      <a:schemeClr val="tx1"/>
                    </a:gs>
                  </a:gsLst>
                  <a:lin ang="5400000" scaled="0"/>
                </a:gradFill>
                <a:latin typeface="Segoe UI" panose="020B0502040204020203" pitchFamily="34" charset="0"/>
                <a:cs typeface="Segoe UI" panose="020B0502040204020203" pitchFamily="34" charset="0"/>
              </a:rPr>
              <a:t>GOVERN</a:t>
            </a:r>
          </a:p>
        </p:txBody>
      </p:sp>
      <p:sp>
        <p:nvSpPr>
          <p:cNvPr id="3" name="Title 2">
            <a:extLst>
              <a:ext uri="{FF2B5EF4-FFF2-40B4-BE49-F238E27FC236}">
                <a16:creationId xmlns:a16="http://schemas.microsoft.com/office/drawing/2014/main" id="{586211BB-14A8-4DD6-9EC1-AA10873F5C30}"/>
              </a:ext>
            </a:extLst>
          </p:cNvPr>
          <p:cNvSpPr>
            <a:spLocks noGrp="1"/>
          </p:cNvSpPr>
          <p:nvPr>
            <p:ph type="title"/>
          </p:nvPr>
        </p:nvSpPr>
        <p:spPr/>
        <p:txBody>
          <a:bodyPr/>
          <a:lstStyle/>
          <a:p>
            <a:r>
              <a:rPr lang="en-US" dirty="0"/>
              <a:t>Azure cloud management platform</a:t>
            </a:r>
          </a:p>
        </p:txBody>
      </p:sp>
      <p:sp>
        <p:nvSpPr>
          <p:cNvPr id="61" name="Oval 60">
            <a:extLst>
              <a:ext uri="{FF2B5EF4-FFF2-40B4-BE49-F238E27FC236}">
                <a16:creationId xmlns:a16="http://schemas.microsoft.com/office/drawing/2014/main" id="{D682F5A2-11ED-48D8-92D6-E55B8D55F010}"/>
              </a:ext>
            </a:extLst>
          </p:cNvPr>
          <p:cNvSpPr/>
          <p:nvPr/>
        </p:nvSpPr>
        <p:spPr bwMode="auto">
          <a:xfrm>
            <a:off x="4813154" y="2069872"/>
            <a:ext cx="2528294" cy="25282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FED4E6E8-A1ED-4E82-8245-6C9A38084113}"/>
              </a:ext>
            </a:extLst>
          </p:cNvPr>
          <p:cNvSpPr txBox="1"/>
          <p:nvPr/>
        </p:nvSpPr>
        <p:spPr>
          <a:xfrm>
            <a:off x="8436787" y="1786180"/>
            <a:ext cx="2093018" cy="715569"/>
          </a:xfrm>
          <a:prstGeom prst="rect">
            <a:avLst/>
          </a:prstGeom>
          <a:noFill/>
        </p:spPr>
        <p:txBody>
          <a:bodyPr wrap="none" lIns="179259" tIns="143407" rIns="179259" bIns="143407" rtlCol="0">
            <a:spAutoFit/>
          </a:bodyPr>
          <a:lstStyle/>
          <a:p>
            <a:pP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Security Management</a:t>
            </a:r>
          </a:p>
          <a:p>
            <a:pP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Threat Protection</a:t>
            </a:r>
          </a:p>
        </p:txBody>
      </p:sp>
      <p:sp>
        <p:nvSpPr>
          <p:cNvPr id="124" name="TextBox 123">
            <a:extLst>
              <a:ext uri="{FF2B5EF4-FFF2-40B4-BE49-F238E27FC236}">
                <a16:creationId xmlns:a16="http://schemas.microsoft.com/office/drawing/2014/main" id="{D4E887AA-E930-47A0-A7B5-C1E244CAAA7F}"/>
              </a:ext>
            </a:extLst>
          </p:cNvPr>
          <p:cNvSpPr txBox="1"/>
          <p:nvPr/>
        </p:nvSpPr>
        <p:spPr>
          <a:xfrm>
            <a:off x="8845877" y="3580507"/>
            <a:ext cx="1760988" cy="715569"/>
          </a:xfrm>
          <a:prstGeom prst="rect">
            <a:avLst/>
          </a:prstGeom>
          <a:noFill/>
        </p:spPr>
        <p:txBody>
          <a:bodyPr wrap="none" lIns="179259" tIns="143407" rIns="179259" bIns="143407" rtlCol="0">
            <a:spAutoFit/>
          </a:bodyPr>
          <a:lstStyle/>
          <a:p>
            <a:pP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Backup</a:t>
            </a:r>
          </a:p>
          <a:p>
            <a:pP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Disaster Recovery</a:t>
            </a:r>
          </a:p>
        </p:txBody>
      </p:sp>
      <p:sp>
        <p:nvSpPr>
          <p:cNvPr id="126" name="TextBox 125">
            <a:extLst>
              <a:ext uri="{FF2B5EF4-FFF2-40B4-BE49-F238E27FC236}">
                <a16:creationId xmlns:a16="http://schemas.microsoft.com/office/drawing/2014/main" id="{F5B1C3BE-F9AF-433F-81E8-DE3EE67B829F}"/>
              </a:ext>
            </a:extLst>
          </p:cNvPr>
          <p:cNvSpPr txBox="1"/>
          <p:nvPr/>
        </p:nvSpPr>
        <p:spPr>
          <a:xfrm>
            <a:off x="1776355" y="1786180"/>
            <a:ext cx="1922868" cy="715569"/>
          </a:xfrm>
          <a:prstGeom prst="rect">
            <a:avLst/>
          </a:prstGeom>
          <a:noFill/>
        </p:spPr>
        <p:txBody>
          <a:bodyPr wrap="none" lIns="179259" tIns="143407" rIns="179259" bIns="143407" rtlCol="0">
            <a:spAutoFit/>
          </a:bodyPr>
          <a:lstStyle/>
          <a:p>
            <a:pPr algn="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Policy Management</a:t>
            </a:r>
          </a:p>
          <a:p>
            <a:pPr algn="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Cost Management</a:t>
            </a:r>
          </a:p>
        </p:txBody>
      </p:sp>
      <p:sp>
        <p:nvSpPr>
          <p:cNvPr id="131" name="TextBox 130">
            <a:extLst>
              <a:ext uri="{FF2B5EF4-FFF2-40B4-BE49-F238E27FC236}">
                <a16:creationId xmlns:a16="http://schemas.microsoft.com/office/drawing/2014/main" id="{84143235-4DD0-48F5-9F5C-A234E5C7A7C8}"/>
              </a:ext>
            </a:extLst>
          </p:cNvPr>
          <p:cNvSpPr txBox="1"/>
          <p:nvPr/>
        </p:nvSpPr>
        <p:spPr>
          <a:xfrm>
            <a:off x="1341651" y="3580506"/>
            <a:ext cx="1947905" cy="1155948"/>
          </a:xfrm>
          <a:prstGeom prst="rect">
            <a:avLst/>
          </a:prstGeom>
          <a:noFill/>
        </p:spPr>
        <p:txBody>
          <a:bodyPr wrap="none" lIns="179259" tIns="143407" rIns="179259" bIns="143407" rtlCol="0" anchor="t">
            <a:spAutoFit/>
          </a:bodyPr>
          <a:lstStyle/>
          <a:p>
            <a:pPr algn="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Configuration</a:t>
            </a:r>
          </a:p>
          <a:p>
            <a:pPr algn="r" defTabSz="932205">
              <a:lnSpc>
                <a:spcPct val="90000"/>
              </a:lnSpc>
              <a:spcBef>
                <a:spcPts val="294"/>
              </a:spcBef>
              <a:defRPr/>
            </a:pPr>
            <a:r>
              <a:rPr lang="en-US" sz="1323">
                <a:gradFill>
                  <a:gsLst>
                    <a:gs pos="78761">
                      <a:schemeClr val="tx1"/>
                    </a:gs>
                    <a:gs pos="0">
                      <a:schemeClr val="tx1"/>
                    </a:gs>
                  </a:gsLst>
                  <a:lin ang="5400000" scaled="0"/>
                </a:gradFill>
                <a:latin typeface="Segoe UI" panose="020B0502040204020203" pitchFamily="34" charset="0"/>
                <a:cs typeface="Segoe UI" panose="020B0502040204020203" pitchFamily="34" charset="0"/>
              </a:rPr>
              <a:t>Update management</a:t>
            </a:r>
          </a:p>
          <a:p>
            <a:pPr algn="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Automation</a:t>
            </a:r>
          </a:p>
          <a:p>
            <a:pPr algn="r" defTabSz="932205">
              <a:lnSpc>
                <a:spcPct val="90000"/>
              </a:lnSpc>
              <a:spcBef>
                <a:spcPts val="294"/>
              </a:spcBef>
              <a:defRPr/>
            </a:pPr>
            <a:r>
              <a:rPr lang="en-US" sz="1371">
                <a:gradFill>
                  <a:gsLst>
                    <a:gs pos="78761">
                      <a:schemeClr val="tx1"/>
                    </a:gs>
                    <a:gs pos="0">
                      <a:schemeClr val="tx1"/>
                    </a:gs>
                  </a:gsLst>
                  <a:lin ang="5400000" scaled="0"/>
                </a:gradFill>
                <a:latin typeface="Segoe UI" panose="020B0502040204020203" pitchFamily="34" charset="0"/>
                <a:cs typeface="Segoe UI" panose="020B0502040204020203" pitchFamily="34" charset="0"/>
              </a:rPr>
              <a:t>Scripting</a:t>
            </a:r>
          </a:p>
        </p:txBody>
      </p:sp>
      <p:grpSp>
        <p:nvGrpSpPr>
          <p:cNvPr id="27" name="Group 26">
            <a:extLst>
              <a:ext uri="{FF2B5EF4-FFF2-40B4-BE49-F238E27FC236}">
                <a16:creationId xmlns:a16="http://schemas.microsoft.com/office/drawing/2014/main" id="{CBF4707C-D978-46A8-9384-64BC502A7B85}"/>
              </a:ext>
            </a:extLst>
          </p:cNvPr>
          <p:cNvGrpSpPr/>
          <p:nvPr/>
        </p:nvGrpSpPr>
        <p:grpSpPr>
          <a:xfrm>
            <a:off x="7318924" y="3479508"/>
            <a:ext cx="717038" cy="717038"/>
            <a:chOff x="431800" y="3725863"/>
            <a:chExt cx="731520" cy="731520"/>
          </a:xfrm>
        </p:grpSpPr>
        <p:sp>
          <p:nvSpPr>
            <p:cNvPr id="28" name="Oval 27">
              <a:extLst>
                <a:ext uri="{FF2B5EF4-FFF2-40B4-BE49-F238E27FC236}">
                  <a16:creationId xmlns:a16="http://schemas.microsoft.com/office/drawing/2014/main" id="{F8AB32B3-730F-4584-A6D5-CD3F07775064}"/>
                </a:ext>
              </a:extLst>
            </p:cNvPr>
            <p:cNvSpPr/>
            <p:nvPr/>
          </p:nvSpPr>
          <p:spPr bwMode="auto">
            <a:xfrm>
              <a:off x="431800" y="37258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12440D3-20E6-428F-99E6-46432EA7DA33}"/>
                </a:ext>
              </a:extLst>
            </p:cNvPr>
            <p:cNvSpPr/>
            <p:nvPr/>
          </p:nvSpPr>
          <p:spPr bwMode="auto">
            <a:xfrm>
              <a:off x="467531" y="3771650"/>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server_2">
              <a:extLst>
                <a:ext uri="{FF2B5EF4-FFF2-40B4-BE49-F238E27FC236}">
                  <a16:creationId xmlns:a16="http://schemas.microsoft.com/office/drawing/2014/main" id="{F749B5E9-FC6C-444B-BA10-8D816567159C}"/>
                </a:ext>
              </a:extLst>
            </p:cNvPr>
            <p:cNvSpPr>
              <a:spLocks noChangeAspect="1" noEditPoints="1"/>
            </p:cNvSpPr>
            <p:nvPr/>
          </p:nvSpPr>
          <p:spPr bwMode="auto">
            <a:xfrm>
              <a:off x="672552" y="3948728"/>
              <a:ext cx="260467" cy="323283"/>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gradFill>
              </a:endParaRPr>
            </a:p>
          </p:txBody>
        </p:sp>
      </p:grpSp>
      <p:grpSp>
        <p:nvGrpSpPr>
          <p:cNvPr id="40" name="Group 39">
            <a:extLst>
              <a:ext uri="{FF2B5EF4-FFF2-40B4-BE49-F238E27FC236}">
                <a16:creationId xmlns:a16="http://schemas.microsoft.com/office/drawing/2014/main" id="{3B98E7D8-8987-4F56-ADFE-7F52CC67E6FC}"/>
              </a:ext>
            </a:extLst>
          </p:cNvPr>
          <p:cNvGrpSpPr/>
          <p:nvPr/>
        </p:nvGrpSpPr>
        <p:grpSpPr>
          <a:xfrm>
            <a:off x="4704884" y="1647281"/>
            <a:ext cx="717038" cy="717038"/>
            <a:chOff x="431800" y="2925763"/>
            <a:chExt cx="731520" cy="731520"/>
          </a:xfrm>
        </p:grpSpPr>
        <p:sp>
          <p:nvSpPr>
            <p:cNvPr id="41" name="Oval 40">
              <a:extLst>
                <a:ext uri="{FF2B5EF4-FFF2-40B4-BE49-F238E27FC236}">
                  <a16:creationId xmlns:a16="http://schemas.microsoft.com/office/drawing/2014/main" id="{E4867B24-EB8E-4C9F-9B07-2808B2FD4165}"/>
                </a:ext>
              </a:extLst>
            </p:cNvPr>
            <p:cNvSpPr/>
            <p:nvPr/>
          </p:nvSpPr>
          <p:spPr bwMode="auto">
            <a:xfrm>
              <a:off x="431800" y="29257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EA67B464-216E-407C-B193-334F12851C42}"/>
                </a:ext>
              </a:extLst>
            </p:cNvPr>
            <p:cNvSpPr/>
            <p:nvPr/>
          </p:nvSpPr>
          <p:spPr bwMode="auto">
            <a:xfrm>
              <a:off x="460496" y="2954459"/>
              <a:ext cx="675042" cy="6750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3" name="Compare_F057">
              <a:extLst>
                <a:ext uri="{FF2B5EF4-FFF2-40B4-BE49-F238E27FC236}">
                  <a16:creationId xmlns:a16="http://schemas.microsoft.com/office/drawing/2014/main" id="{B672988F-46BE-46A7-807E-FAFBB509901F}"/>
                </a:ext>
              </a:extLst>
            </p:cNvPr>
            <p:cNvSpPr>
              <a:spLocks noChangeAspect="1" noEditPoints="1"/>
            </p:cNvSpPr>
            <p:nvPr/>
          </p:nvSpPr>
          <p:spPr bwMode="auto">
            <a:xfrm>
              <a:off x="637591" y="3132172"/>
              <a:ext cx="313834" cy="32407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A6A6A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cxnSp>
        <p:nvCxnSpPr>
          <p:cNvPr id="24" name="Connector: Elbow 23">
            <a:extLst>
              <a:ext uri="{FF2B5EF4-FFF2-40B4-BE49-F238E27FC236}">
                <a16:creationId xmlns:a16="http://schemas.microsoft.com/office/drawing/2014/main" id="{8B959DF2-9DE7-4087-81AD-6186804239F9}"/>
              </a:ext>
            </a:extLst>
          </p:cNvPr>
          <p:cNvCxnSpPr>
            <a:stCxn id="28" idx="6"/>
            <a:endCxn id="115" idx="1"/>
          </p:cNvCxnSpPr>
          <p:nvPr/>
        </p:nvCxnSpPr>
        <p:spPr>
          <a:xfrm flipV="1">
            <a:off x="8035962" y="3530437"/>
            <a:ext cx="800168" cy="307591"/>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986E01E-B0CB-42C8-8A40-B9B574249CCC}"/>
              </a:ext>
            </a:extLst>
          </p:cNvPr>
          <p:cNvCxnSpPr>
            <a:endCxn id="118" idx="3"/>
          </p:cNvCxnSpPr>
          <p:nvPr/>
        </p:nvCxnSpPr>
        <p:spPr>
          <a:xfrm rot="10800000">
            <a:off x="3302872" y="3530438"/>
            <a:ext cx="728802" cy="307593"/>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42500034-4DEA-4C18-A7F3-FC23EE46FE23}"/>
              </a:ext>
            </a:extLst>
          </p:cNvPr>
          <p:cNvCxnSpPr>
            <a:stCxn id="32" idx="6"/>
            <a:endCxn id="114" idx="1"/>
          </p:cNvCxnSpPr>
          <p:nvPr/>
        </p:nvCxnSpPr>
        <p:spPr>
          <a:xfrm flipV="1">
            <a:off x="7429317" y="1761383"/>
            <a:ext cx="999229" cy="244418"/>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3513CF1-80B1-42EC-928D-6EAB861AD35D}"/>
              </a:ext>
            </a:extLst>
          </p:cNvPr>
          <p:cNvCxnSpPr>
            <a:stCxn id="41" idx="2"/>
            <a:endCxn id="119" idx="3"/>
          </p:cNvCxnSpPr>
          <p:nvPr/>
        </p:nvCxnSpPr>
        <p:spPr>
          <a:xfrm rot="10800000">
            <a:off x="3708550" y="1761384"/>
            <a:ext cx="996335" cy="244418"/>
          </a:xfrm>
          <a:prstGeom prst="bentConnector3">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0F3157-6C9E-4186-A0EB-A10EE74B1392}"/>
              </a:ext>
            </a:extLst>
          </p:cNvPr>
          <p:cNvCxnSpPr>
            <a:stCxn id="37" idx="4"/>
            <a:endCxn id="117" idx="0"/>
          </p:cNvCxnSpPr>
          <p:nvPr/>
        </p:nvCxnSpPr>
        <p:spPr>
          <a:xfrm flipH="1">
            <a:off x="6067187" y="5435034"/>
            <a:ext cx="528" cy="263578"/>
          </a:xfrm>
          <a:prstGeom prst="line">
            <a:avLst/>
          </a:prstGeom>
          <a:ln w="25400">
            <a:solidFill>
              <a:schemeClr val="bg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BD64EFC-81A6-4DDF-B422-BE758F8FBB7E}"/>
              </a:ext>
            </a:extLst>
          </p:cNvPr>
          <p:cNvGrpSpPr/>
          <p:nvPr/>
        </p:nvGrpSpPr>
        <p:grpSpPr>
          <a:xfrm>
            <a:off x="4098855" y="3479508"/>
            <a:ext cx="717038" cy="717038"/>
            <a:chOff x="4180755" y="3548790"/>
            <a:chExt cx="731520" cy="731520"/>
          </a:xfrm>
        </p:grpSpPr>
        <p:sp>
          <p:nvSpPr>
            <p:cNvPr id="45" name="Oval 44">
              <a:extLst>
                <a:ext uri="{FF2B5EF4-FFF2-40B4-BE49-F238E27FC236}">
                  <a16:creationId xmlns:a16="http://schemas.microsoft.com/office/drawing/2014/main" id="{3CFDDF8B-5104-4988-8546-B50E8A7FEB25}"/>
                </a:ext>
              </a:extLst>
            </p:cNvPr>
            <p:cNvSpPr/>
            <p:nvPr/>
          </p:nvSpPr>
          <p:spPr bwMode="auto">
            <a:xfrm>
              <a:off x="4180755" y="3548790"/>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E66F5343-C9B8-4AF1-AC0A-00491B6FCD40}"/>
                </a:ext>
              </a:extLst>
            </p:cNvPr>
            <p:cNvSpPr/>
            <p:nvPr/>
          </p:nvSpPr>
          <p:spPr bwMode="auto">
            <a:xfrm>
              <a:off x="4220755" y="3583003"/>
              <a:ext cx="652164" cy="65216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0" name="Processing_E9F5">
              <a:extLst>
                <a:ext uri="{FF2B5EF4-FFF2-40B4-BE49-F238E27FC236}">
                  <a16:creationId xmlns:a16="http://schemas.microsoft.com/office/drawing/2014/main" id="{5EC28FC5-77D2-4773-A252-771734421A8F}"/>
                </a:ext>
              </a:extLst>
            </p:cNvPr>
            <p:cNvSpPr>
              <a:spLocks noChangeAspect="1" noEditPoints="1"/>
            </p:cNvSpPr>
            <p:nvPr/>
          </p:nvSpPr>
          <p:spPr bwMode="auto">
            <a:xfrm>
              <a:off x="4359029" y="3756092"/>
              <a:ext cx="375768" cy="327271"/>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158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endParaRPr lang="en-US" sz="1765"/>
            </a:p>
          </p:txBody>
        </p:sp>
      </p:grpSp>
      <p:grpSp>
        <p:nvGrpSpPr>
          <p:cNvPr id="5" name="Group 4">
            <a:extLst>
              <a:ext uri="{FF2B5EF4-FFF2-40B4-BE49-F238E27FC236}">
                <a16:creationId xmlns:a16="http://schemas.microsoft.com/office/drawing/2014/main" id="{95FE535D-6FBE-4A38-92CB-35EA27337062}"/>
              </a:ext>
            </a:extLst>
          </p:cNvPr>
          <p:cNvGrpSpPr/>
          <p:nvPr/>
        </p:nvGrpSpPr>
        <p:grpSpPr>
          <a:xfrm>
            <a:off x="6712278" y="1647281"/>
            <a:ext cx="717038" cy="717038"/>
            <a:chOff x="6846963" y="1679558"/>
            <a:chExt cx="731520" cy="731520"/>
          </a:xfrm>
        </p:grpSpPr>
        <p:grpSp>
          <p:nvGrpSpPr>
            <p:cNvPr id="25" name="Group 24">
              <a:extLst>
                <a:ext uri="{FF2B5EF4-FFF2-40B4-BE49-F238E27FC236}">
                  <a16:creationId xmlns:a16="http://schemas.microsoft.com/office/drawing/2014/main" id="{506F8D0F-53E1-4FC1-A0D7-054602DCFBEC}"/>
                </a:ext>
              </a:extLst>
            </p:cNvPr>
            <p:cNvGrpSpPr/>
            <p:nvPr/>
          </p:nvGrpSpPr>
          <p:grpSpPr>
            <a:xfrm>
              <a:off x="6846963" y="1679558"/>
              <a:ext cx="731520" cy="731520"/>
              <a:chOff x="6846963" y="1679558"/>
              <a:chExt cx="731520" cy="731520"/>
            </a:xfrm>
          </p:grpSpPr>
          <p:sp>
            <p:nvSpPr>
              <p:cNvPr id="32" name="Oval 31">
                <a:extLst>
                  <a:ext uri="{FF2B5EF4-FFF2-40B4-BE49-F238E27FC236}">
                    <a16:creationId xmlns:a16="http://schemas.microsoft.com/office/drawing/2014/main" id="{F40EB588-1D02-476A-A134-047BEFACDB7D}"/>
                  </a:ext>
                </a:extLst>
              </p:cNvPr>
              <p:cNvSpPr/>
              <p:nvPr/>
            </p:nvSpPr>
            <p:spPr bwMode="auto">
              <a:xfrm>
                <a:off x="6846963" y="1679558"/>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3F5B627F-EDB3-4C36-A79B-1004A4D206C4}"/>
                  </a:ext>
                </a:extLst>
              </p:cNvPr>
              <p:cNvSpPr/>
              <p:nvPr/>
            </p:nvSpPr>
            <p:spPr bwMode="auto">
              <a:xfrm>
                <a:off x="6874833" y="1713211"/>
                <a:ext cx="664297" cy="66429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49" name="Shield_EA18">
              <a:extLst>
                <a:ext uri="{FF2B5EF4-FFF2-40B4-BE49-F238E27FC236}">
                  <a16:creationId xmlns:a16="http://schemas.microsoft.com/office/drawing/2014/main" id="{E95AF515-5C11-4924-8E0B-38708C5E6651}"/>
                </a:ext>
              </a:extLst>
            </p:cNvPr>
            <p:cNvSpPr>
              <a:spLocks noChangeAspect="1"/>
            </p:cNvSpPr>
            <p:nvPr/>
          </p:nvSpPr>
          <p:spPr bwMode="auto">
            <a:xfrm>
              <a:off x="7059411" y="1897083"/>
              <a:ext cx="307874" cy="3277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A6A6A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 name="Group 1">
            <a:extLst>
              <a:ext uri="{FF2B5EF4-FFF2-40B4-BE49-F238E27FC236}">
                <a16:creationId xmlns:a16="http://schemas.microsoft.com/office/drawing/2014/main" id="{0F3A66BE-C6E9-4FB2-8D98-65578C64E627}"/>
              </a:ext>
            </a:extLst>
          </p:cNvPr>
          <p:cNvGrpSpPr/>
          <p:nvPr/>
        </p:nvGrpSpPr>
        <p:grpSpPr>
          <a:xfrm>
            <a:off x="5709196" y="4717995"/>
            <a:ext cx="717038" cy="717038"/>
            <a:chOff x="5823621" y="4812291"/>
            <a:chExt cx="731520" cy="731520"/>
          </a:xfrm>
        </p:grpSpPr>
        <p:grpSp>
          <p:nvGrpSpPr>
            <p:cNvPr id="36" name="Group 35">
              <a:extLst>
                <a:ext uri="{FF2B5EF4-FFF2-40B4-BE49-F238E27FC236}">
                  <a16:creationId xmlns:a16="http://schemas.microsoft.com/office/drawing/2014/main" id="{B09C2E05-B49C-4ED0-A9ED-872B40566800}"/>
                </a:ext>
              </a:extLst>
            </p:cNvPr>
            <p:cNvGrpSpPr/>
            <p:nvPr/>
          </p:nvGrpSpPr>
          <p:grpSpPr>
            <a:xfrm>
              <a:off x="5823621" y="4812291"/>
              <a:ext cx="731520" cy="731520"/>
              <a:chOff x="431800" y="4525963"/>
              <a:chExt cx="731520" cy="731520"/>
            </a:xfrm>
          </p:grpSpPr>
          <p:sp>
            <p:nvSpPr>
              <p:cNvPr id="37" name="Oval 36">
                <a:extLst>
                  <a:ext uri="{FF2B5EF4-FFF2-40B4-BE49-F238E27FC236}">
                    <a16:creationId xmlns:a16="http://schemas.microsoft.com/office/drawing/2014/main" id="{17214C49-3E9C-4144-9DED-0CBEF3401AA0}"/>
                  </a:ext>
                </a:extLst>
              </p:cNvPr>
              <p:cNvSpPr/>
              <p:nvPr/>
            </p:nvSpPr>
            <p:spPr bwMode="auto">
              <a:xfrm>
                <a:off x="431800" y="4525963"/>
                <a:ext cx="731520" cy="73152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8EA61342-9E6B-4A40-AA8E-DD18944ACE67}"/>
                  </a:ext>
                </a:extLst>
              </p:cNvPr>
              <p:cNvSpPr/>
              <p:nvPr/>
            </p:nvSpPr>
            <p:spPr bwMode="auto">
              <a:xfrm>
                <a:off x="478096" y="4572259"/>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56" name="magnify">
              <a:extLst>
                <a:ext uri="{FF2B5EF4-FFF2-40B4-BE49-F238E27FC236}">
                  <a16:creationId xmlns:a16="http://schemas.microsoft.com/office/drawing/2014/main" id="{FF7B2A4F-8052-44DD-84A2-DAB5D56653F9}"/>
                </a:ext>
              </a:extLst>
            </p:cNvPr>
            <p:cNvSpPr>
              <a:spLocks noChangeAspect="1" noEditPoints="1"/>
            </p:cNvSpPr>
            <p:nvPr/>
          </p:nvSpPr>
          <p:spPr bwMode="auto">
            <a:xfrm flipH="1">
              <a:off x="6041981" y="5036887"/>
              <a:ext cx="306731" cy="30086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endParaRPr lang="en-US" sz="1765"/>
            </a:p>
          </p:txBody>
        </p:sp>
      </p:grpSp>
      <p:sp>
        <p:nvSpPr>
          <p:cNvPr id="62" name="Rectangle 61">
            <a:extLst>
              <a:ext uri="{FF2B5EF4-FFF2-40B4-BE49-F238E27FC236}">
                <a16:creationId xmlns:a16="http://schemas.microsoft.com/office/drawing/2014/main" id="{C63DD6F0-A9BF-43C1-B9AC-BC695607A60C}"/>
              </a:ext>
            </a:extLst>
          </p:cNvPr>
          <p:cNvSpPr/>
          <p:nvPr/>
        </p:nvSpPr>
        <p:spPr>
          <a:xfrm>
            <a:off x="4704884" y="6256329"/>
            <a:ext cx="2717010" cy="483360"/>
          </a:xfrm>
          <a:prstGeom prst="rect">
            <a:avLst/>
          </a:prstGeom>
          <a:noFill/>
        </p:spPr>
        <p:txBody>
          <a:bodyPr wrap="none" lIns="179259" tIns="143407" rIns="179259" bIns="143407" rtlCol="0">
            <a:spAutoFit/>
          </a:bodyPr>
          <a:lstStyle/>
          <a:p>
            <a:pPr defTabSz="932205">
              <a:lnSpc>
                <a:spcPct val="90000"/>
              </a:lnSpc>
              <a:spcBef>
                <a:spcPts val="294"/>
              </a:spcBef>
              <a:defRPr/>
            </a:pPr>
            <a:r>
              <a:rPr lang="en-US" sz="1371">
                <a:gradFill>
                  <a:gsLst>
                    <a:gs pos="78761">
                      <a:srgbClr val="353535"/>
                    </a:gs>
                    <a:gs pos="0">
                      <a:srgbClr val="353535"/>
                    </a:gs>
                  </a:gsLst>
                  <a:lin ang="5400000" scaled="0"/>
                </a:gradFill>
                <a:latin typeface="Segoe UI" panose="020B0502040204020203" pitchFamily="34" charset="0"/>
                <a:cs typeface="Segoe UI" panose="020B0502040204020203" pitchFamily="34" charset="0"/>
              </a:rPr>
              <a:t>Log Analytics and Diagnostics</a:t>
            </a:r>
          </a:p>
        </p:txBody>
      </p:sp>
      <p:sp>
        <p:nvSpPr>
          <p:cNvPr id="64" name="Rectangle 63">
            <a:extLst>
              <a:ext uri="{FF2B5EF4-FFF2-40B4-BE49-F238E27FC236}">
                <a16:creationId xmlns:a16="http://schemas.microsoft.com/office/drawing/2014/main" id="{4F665637-05CF-423C-AF80-6FCFD5196801}"/>
              </a:ext>
            </a:extLst>
          </p:cNvPr>
          <p:cNvSpPr/>
          <p:nvPr/>
        </p:nvSpPr>
        <p:spPr>
          <a:xfrm>
            <a:off x="4577988" y="6039319"/>
            <a:ext cx="3033526" cy="483360"/>
          </a:xfrm>
          <a:prstGeom prst="rect">
            <a:avLst/>
          </a:prstGeom>
          <a:noFill/>
        </p:spPr>
        <p:txBody>
          <a:bodyPr wrap="none" lIns="179259" tIns="143407" rIns="179259" bIns="143407" rtlCol="0">
            <a:spAutoFit/>
          </a:bodyPr>
          <a:lstStyle/>
          <a:p>
            <a:pPr defTabSz="932205">
              <a:lnSpc>
                <a:spcPct val="90000"/>
              </a:lnSpc>
              <a:spcBef>
                <a:spcPts val="294"/>
              </a:spcBef>
              <a:defRPr/>
            </a:pPr>
            <a:r>
              <a:rPr lang="en-US" sz="1371">
                <a:gradFill>
                  <a:gsLst>
                    <a:gs pos="78761">
                      <a:srgbClr val="353535"/>
                    </a:gs>
                    <a:gs pos="0">
                      <a:srgbClr val="353535"/>
                    </a:gs>
                  </a:gsLst>
                  <a:lin ang="5400000" scaled="0"/>
                </a:gradFill>
                <a:latin typeface="Segoe UI" panose="020B0502040204020203" pitchFamily="34" charset="0"/>
                <a:cs typeface="Segoe UI" panose="020B0502040204020203" pitchFamily="34" charset="0"/>
              </a:rPr>
              <a:t>App, Infra, &amp; Network Monitoring</a:t>
            </a:r>
          </a:p>
        </p:txBody>
      </p:sp>
      <p:grpSp>
        <p:nvGrpSpPr>
          <p:cNvPr id="11" name="Group 10">
            <a:extLst>
              <a:ext uri="{FF2B5EF4-FFF2-40B4-BE49-F238E27FC236}">
                <a16:creationId xmlns:a16="http://schemas.microsoft.com/office/drawing/2014/main" id="{D9A26450-C70D-4746-A2C9-462A8BC06B48}"/>
              </a:ext>
            </a:extLst>
          </p:cNvPr>
          <p:cNvGrpSpPr/>
          <p:nvPr/>
        </p:nvGrpSpPr>
        <p:grpSpPr>
          <a:xfrm>
            <a:off x="5155185" y="2757579"/>
            <a:ext cx="1864671" cy="1257266"/>
            <a:chOff x="5155051" y="2757482"/>
            <a:chExt cx="1864936" cy="1257445"/>
          </a:xfrm>
        </p:grpSpPr>
        <p:sp>
          <p:nvSpPr>
            <p:cNvPr id="59" name="Freeform: Shape 58">
              <a:extLst>
                <a:ext uri="{FF2B5EF4-FFF2-40B4-BE49-F238E27FC236}">
                  <a16:creationId xmlns:a16="http://schemas.microsoft.com/office/drawing/2014/main" id="{7D1131E9-D076-4215-BD84-5090C242A8D0}"/>
                </a:ext>
              </a:extLst>
            </p:cNvPr>
            <p:cNvSpPr/>
            <p:nvPr/>
          </p:nvSpPr>
          <p:spPr bwMode="auto">
            <a:xfrm>
              <a:off x="5155051" y="2757482"/>
              <a:ext cx="1808623" cy="99822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err="1">
                <a:gradFill>
                  <a:gsLst>
                    <a:gs pos="0">
                      <a:srgbClr val="505050"/>
                    </a:gs>
                    <a:gs pos="100000">
                      <a:srgbClr val="505050"/>
                    </a:gs>
                  </a:gsLst>
                </a:gradFill>
                <a:latin typeface="Segoe UI Semilight"/>
              </a:endParaRPr>
            </a:p>
          </p:txBody>
        </p:sp>
        <p:sp>
          <p:nvSpPr>
            <p:cNvPr id="60" name="MS cloud text">
              <a:extLst>
                <a:ext uri="{FF2B5EF4-FFF2-40B4-BE49-F238E27FC236}">
                  <a16:creationId xmlns:a16="http://schemas.microsoft.com/office/drawing/2014/main" id="{2ED75611-8509-4028-B2B9-299958E9BEDF}"/>
                </a:ext>
              </a:extLst>
            </p:cNvPr>
            <p:cNvSpPr txBox="1">
              <a:spLocks/>
            </p:cNvSpPr>
            <p:nvPr/>
          </p:nvSpPr>
          <p:spPr>
            <a:xfrm>
              <a:off x="5273545" y="3253737"/>
              <a:ext cx="1746442" cy="270666"/>
            </a:xfrm>
            <a:prstGeom prst="rect">
              <a:avLst/>
            </a:prstGeom>
          </p:spPr>
          <p:txBody>
            <a:bodyPr vert="horz" wrap="square" lIns="143407" tIns="89630" rIns="143407" bIns="8963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214">
                <a:defRPr/>
              </a:pPr>
              <a:r>
                <a:rPr lang="en-US" sz="1567" kern="0" spc="0">
                  <a:solidFill>
                    <a:schemeClr val="accent1"/>
                  </a:solidFill>
                  <a:latin typeface="Segoe UI Semilight"/>
                  <a:cs typeface="Segoe UI Semilight" panose="020B0402040204020203" pitchFamily="34" charset="0"/>
                </a:rPr>
                <a:t>Microsoft Azure</a:t>
              </a:r>
              <a:endParaRPr lang="en-US" sz="1567" kern="0" spc="0">
                <a:solidFill>
                  <a:schemeClr val="accent1"/>
                </a:solidFill>
                <a:latin typeface="Segoe UI Light"/>
                <a:cs typeface="Segoe UI Semilight" panose="020B0402040204020203" pitchFamily="34" charset="0"/>
              </a:endParaRPr>
            </a:p>
          </p:txBody>
        </p:sp>
        <p:sp>
          <p:nvSpPr>
            <p:cNvPr id="9" name="Rectangle 8">
              <a:extLst>
                <a:ext uri="{FF2B5EF4-FFF2-40B4-BE49-F238E27FC236}">
                  <a16:creationId xmlns:a16="http://schemas.microsoft.com/office/drawing/2014/main" id="{415953B7-AC3B-4F94-B192-FC590B32395B}"/>
                </a:ext>
              </a:extLst>
            </p:cNvPr>
            <p:cNvSpPr/>
            <p:nvPr/>
          </p:nvSpPr>
          <p:spPr bwMode="auto">
            <a:xfrm>
              <a:off x="5730316" y="3601992"/>
              <a:ext cx="630384" cy="4129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monitor">
              <a:extLst>
                <a:ext uri="{FF2B5EF4-FFF2-40B4-BE49-F238E27FC236}">
                  <a16:creationId xmlns:a16="http://schemas.microsoft.com/office/drawing/2014/main" id="{27DA01D1-1338-4F75-BE92-59C646A40ADD}"/>
                </a:ext>
              </a:extLst>
            </p:cNvPr>
            <p:cNvSpPr>
              <a:spLocks noChangeAspect="1" noEditPoints="1"/>
            </p:cNvSpPr>
            <p:nvPr/>
          </p:nvSpPr>
          <p:spPr bwMode="auto">
            <a:xfrm>
              <a:off x="5816670" y="363893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6485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Effect transition="in" filter="fade">
                                      <p:cBhvr>
                                        <p:cTn id="10" dur="500"/>
                                        <p:tgtEl>
                                          <p:spTgt spid="123"/>
                                        </p:tgtEl>
                                      </p:cBhvr>
                                    </p:animEffect>
                                  </p:childTnLst>
                                </p:cTn>
                              </p:par>
                              <p:par>
                                <p:cTn id="11" presetID="35" presetClass="path" presetSubtype="0" decel="100000" fill="hold" grpId="1" nodeType="withEffect">
                                  <p:stCondLst>
                                    <p:cond delay="0"/>
                                  </p:stCondLst>
                                  <p:childTnLst>
                                    <p:animMotion origin="layout" path="M 4.94001E-6 2.51929E-6 L 0.01467 2.51929E-6 " pathEditMode="relative" rAng="0" ptsTypes="AA">
                                      <p:cBhvr>
                                        <p:cTn id="12" dur="500" spd="-100000" fill="hold"/>
                                        <p:tgtEl>
                                          <p:spTgt spid="123"/>
                                        </p:tgtEl>
                                        <p:attrNameLst>
                                          <p:attrName>ppt_x</p:attrName>
                                          <p:attrName>ppt_y</p:attrName>
                                        </p:attrNameLst>
                                      </p:cBhvr>
                                      <p:rCtr x="728" y="0"/>
                                    </p:animMotion>
                                  </p:childTnLst>
                                </p:cTn>
                              </p:par>
                              <p:par>
                                <p:cTn id="13" presetID="10" presetClass="entr" presetSubtype="0" fill="hold" grpId="0" nodeType="withEffect">
                                  <p:stCondLst>
                                    <p:cond delay="0"/>
                                  </p:stCondLst>
                                  <p:childTnLst>
                                    <p:set>
                                      <p:cBhvr>
                                        <p:cTn id="14" dur="1" fill="hold">
                                          <p:stCondLst>
                                            <p:cond delay="0"/>
                                          </p:stCondLst>
                                        </p:cTn>
                                        <p:tgtEl>
                                          <p:spTgt spid="124"/>
                                        </p:tgtEl>
                                        <p:attrNameLst>
                                          <p:attrName>style.visibility</p:attrName>
                                        </p:attrNameLst>
                                      </p:cBhvr>
                                      <p:to>
                                        <p:strVal val="visible"/>
                                      </p:to>
                                    </p:set>
                                    <p:animEffect transition="in" filter="fade">
                                      <p:cBhvr>
                                        <p:cTn id="15" dur="500"/>
                                        <p:tgtEl>
                                          <p:spTgt spid="124"/>
                                        </p:tgtEl>
                                      </p:cBhvr>
                                    </p:animEffect>
                                  </p:childTnLst>
                                </p:cTn>
                              </p:par>
                              <p:par>
                                <p:cTn id="16" presetID="35" presetClass="path" presetSubtype="0" decel="100000" fill="hold" grpId="1" nodeType="withEffect">
                                  <p:stCondLst>
                                    <p:cond delay="0"/>
                                  </p:stCondLst>
                                  <p:childTnLst>
                                    <p:animMotion origin="layout" path="M 4.23283E-6 2.67817E-6 L 0.01468 2.67817E-6 " pathEditMode="relative" rAng="0" ptsTypes="AA">
                                      <p:cBhvr>
                                        <p:cTn id="17" dur="500" spd="-100000" fill="hold"/>
                                        <p:tgtEl>
                                          <p:spTgt spid="124"/>
                                        </p:tgtEl>
                                        <p:attrNameLst>
                                          <p:attrName>ppt_x</p:attrName>
                                          <p:attrName>ppt_y</p:attrName>
                                        </p:attrNameLst>
                                      </p:cBhvr>
                                      <p:rCtr x="728" y="0"/>
                                    </p:animMotion>
                                  </p:childTnLst>
                                </p:cTn>
                              </p:par>
                              <p:par>
                                <p:cTn id="18" presetID="10" presetClass="entr" presetSubtype="0" fill="hold" grpId="0" nodeType="withEffect">
                                  <p:stCondLst>
                                    <p:cond delay="0"/>
                                  </p:stCondLst>
                                  <p:childTnLst>
                                    <p:set>
                                      <p:cBhvr>
                                        <p:cTn id="19" dur="1" fill="hold">
                                          <p:stCondLst>
                                            <p:cond delay="0"/>
                                          </p:stCondLst>
                                        </p:cTn>
                                        <p:tgtEl>
                                          <p:spTgt spid="126"/>
                                        </p:tgtEl>
                                        <p:attrNameLst>
                                          <p:attrName>style.visibility</p:attrName>
                                        </p:attrNameLst>
                                      </p:cBhvr>
                                      <p:to>
                                        <p:strVal val="visible"/>
                                      </p:to>
                                    </p:set>
                                    <p:animEffect transition="in" filter="fade">
                                      <p:cBhvr>
                                        <p:cTn id="20" dur="500"/>
                                        <p:tgtEl>
                                          <p:spTgt spid="126"/>
                                        </p:tgtEl>
                                      </p:cBhvr>
                                    </p:animEffect>
                                  </p:childTnLst>
                                </p:cTn>
                              </p:par>
                              <p:par>
                                <p:cTn id="21" presetID="35" presetClass="path" presetSubtype="0" decel="100000" fill="hold" grpId="1" nodeType="withEffect">
                                  <p:stCondLst>
                                    <p:cond delay="0"/>
                                  </p:stCondLst>
                                  <p:childTnLst>
                                    <p:animMotion origin="layout" path="M 7.27598E-7 2.51929E-6 L -0.01532 2.51929E-6 " pathEditMode="relative" rAng="0" ptsTypes="AA">
                                      <p:cBhvr>
                                        <p:cTn id="22" dur="500" spd="-100000" fill="hold"/>
                                        <p:tgtEl>
                                          <p:spTgt spid="126"/>
                                        </p:tgtEl>
                                        <p:attrNameLst>
                                          <p:attrName>ppt_x</p:attrName>
                                          <p:attrName>ppt_y</p:attrName>
                                        </p:attrNameLst>
                                      </p:cBhvr>
                                      <p:rCtr x="-766" y="0"/>
                                    </p:animMotion>
                                  </p:childTnLst>
                                </p:cTn>
                              </p:par>
                              <p:par>
                                <p:cTn id="23" presetID="10"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35" presetClass="path" presetSubtype="0" decel="100000" fill="hold" grpId="1" nodeType="withEffect">
                                  <p:stCondLst>
                                    <p:cond delay="0"/>
                                  </p:stCondLst>
                                  <p:childTnLst>
                                    <p:animMotion origin="layout" path="M -4.91703E-6 4.26691E-6 L -0.01531 4.26691E-6 " pathEditMode="relative" rAng="0" ptsTypes="AA">
                                      <p:cBhvr>
                                        <p:cTn id="27" dur="500" spd="-100000" fill="hold"/>
                                        <p:tgtEl>
                                          <p:spTgt spid="118"/>
                                        </p:tgtEl>
                                        <p:attrNameLst>
                                          <p:attrName>ppt_x</p:attrName>
                                          <p:attrName>ppt_y</p:attrName>
                                        </p:attrNameLst>
                                      </p:cBhvr>
                                      <p:rCtr x="-766" y="0"/>
                                    </p:animMotion>
                                  </p:childTnLst>
                                </p:cTn>
                              </p:par>
                              <p:par>
                                <p:cTn id="28" presetID="10" presetClass="entr" presetSubtype="0" fill="hold" grpId="0" nodeType="withEffect">
                                  <p:stCondLst>
                                    <p:cond delay="0"/>
                                  </p:stCondLst>
                                  <p:childTnLst>
                                    <p:set>
                                      <p:cBhvr>
                                        <p:cTn id="29" dur="1" fill="hold">
                                          <p:stCondLst>
                                            <p:cond delay="0"/>
                                          </p:stCondLst>
                                        </p:cTn>
                                        <p:tgtEl>
                                          <p:spTgt spid="119"/>
                                        </p:tgtEl>
                                        <p:attrNameLst>
                                          <p:attrName>style.visibility</p:attrName>
                                        </p:attrNameLst>
                                      </p:cBhvr>
                                      <p:to>
                                        <p:strVal val="visible"/>
                                      </p:to>
                                    </p:set>
                                    <p:animEffect transition="in" filter="fade">
                                      <p:cBhvr>
                                        <p:cTn id="30" dur="500"/>
                                        <p:tgtEl>
                                          <p:spTgt spid="119"/>
                                        </p:tgtEl>
                                      </p:cBhvr>
                                    </p:animEffect>
                                  </p:childTnLst>
                                </p:cTn>
                              </p:par>
                              <p:par>
                                <p:cTn id="31" presetID="35" presetClass="path" presetSubtype="0" decel="100000" fill="hold" grpId="1" nodeType="withEffect">
                                  <p:stCondLst>
                                    <p:cond delay="0"/>
                                  </p:stCondLst>
                                  <p:childTnLst>
                                    <p:animMotion origin="layout" path="M 7.27598E-7 2.51929E-6 L -0.01532 2.51929E-6 " pathEditMode="relative" rAng="0" ptsTypes="AA">
                                      <p:cBhvr>
                                        <p:cTn id="32" dur="500" spd="-100000" fill="hold"/>
                                        <p:tgtEl>
                                          <p:spTgt spid="119"/>
                                        </p:tgtEl>
                                        <p:attrNameLst>
                                          <p:attrName>ppt_x</p:attrName>
                                          <p:attrName>ppt_y</p:attrName>
                                        </p:attrNameLst>
                                      </p:cBhvr>
                                      <p:rCtr x="-766" y="0"/>
                                    </p:animMotion>
                                  </p:childTnLst>
                                </p:cTn>
                              </p:par>
                              <p:par>
                                <p:cTn id="33" presetID="10" presetClass="entr" presetSubtype="0" fill="hold" grpId="0" nodeType="withEffect">
                                  <p:stCondLst>
                                    <p:cond delay="0"/>
                                  </p:stCondLst>
                                  <p:childTnLst>
                                    <p:set>
                                      <p:cBhvr>
                                        <p:cTn id="34" dur="1" fill="hold">
                                          <p:stCondLst>
                                            <p:cond delay="0"/>
                                          </p:stCondLst>
                                        </p:cTn>
                                        <p:tgtEl>
                                          <p:spTgt spid="114"/>
                                        </p:tgtEl>
                                        <p:attrNameLst>
                                          <p:attrName>style.visibility</p:attrName>
                                        </p:attrNameLst>
                                      </p:cBhvr>
                                      <p:to>
                                        <p:strVal val="visible"/>
                                      </p:to>
                                    </p:set>
                                    <p:animEffect transition="in" filter="fade">
                                      <p:cBhvr>
                                        <p:cTn id="35" dur="500"/>
                                        <p:tgtEl>
                                          <p:spTgt spid="114"/>
                                        </p:tgtEl>
                                      </p:cBhvr>
                                    </p:animEffect>
                                  </p:childTnLst>
                                </p:cTn>
                              </p:par>
                              <p:par>
                                <p:cTn id="36" presetID="35" presetClass="path" presetSubtype="0" decel="100000" fill="hold" grpId="1" nodeType="withEffect">
                                  <p:stCondLst>
                                    <p:cond delay="0"/>
                                  </p:stCondLst>
                                  <p:childTnLst>
                                    <p:animMotion origin="layout" path="M 4.94001E-6 2.51929E-6 L 0.01467 2.51929E-6 " pathEditMode="relative" rAng="0" ptsTypes="AA">
                                      <p:cBhvr>
                                        <p:cTn id="37" dur="500" spd="-100000" fill="hold"/>
                                        <p:tgtEl>
                                          <p:spTgt spid="114"/>
                                        </p:tgtEl>
                                        <p:attrNameLst>
                                          <p:attrName>ppt_x</p:attrName>
                                          <p:attrName>ppt_y</p:attrName>
                                        </p:attrNameLst>
                                      </p:cBhvr>
                                      <p:rCtr x="728" y="0"/>
                                    </p:animMotion>
                                  </p:childTnLst>
                                </p:cTn>
                              </p:par>
                              <p:par>
                                <p:cTn id="38" presetID="10" presetClass="entr" presetSubtype="0" fill="hold" grpId="0" nodeType="withEffect">
                                  <p:stCondLst>
                                    <p:cond delay="0"/>
                                  </p:stCondLst>
                                  <p:childTnLst>
                                    <p:set>
                                      <p:cBhvr>
                                        <p:cTn id="39" dur="1" fill="hold">
                                          <p:stCondLst>
                                            <p:cond delay="0"/>
                                          </p:stCondLst>
                                        </p:cTn>
                                        <p:tgtEl>
                                          <p:spTgt spid="115"/>
                                        </p:tgtEl>
                                        <p:attrNameLst>
                                          <p:attrName>style.visibility</p:attrName>
                                        </p:attrNameLst>
                                      </p:cBhvr>
                                      <p:to>
                                        <p:strVal val="visible"/>
                                      </p:to>
                                    </p:set>
                                    <p:animEffect transition="in" filter="fade">
                                      <p:cBhvr>
                                        <p:cTn id="40" dur="500"/>
                                        <p:tgtEl>
                                          <p:spTgt spid="115"/>
                                        </p:tgtEl>
                                      </p:cBhvr>
                                    </p:animEffect>
                                  </p:childTnLst>
                                </p:cTn>
                              </p:par>
                              <p:par>
                                <p:cTn id="41" presetID="35" presetClass="path" presetSubtype="0" decel="100000" fill="hold" grpId="1" nodeType="withEffect">
                                  <p:stCondLst>
                                    <p:cond delay="0"/>
                                  </p:stCondLst>
                                  <p:childTnLst>
                                    <p:animMotion origin="layout" path="M 4.94001E-6 2.51929E-6 L 0.01467 2.51929E-6 " pathEditMode="relative" rAng="0" ptsTypes="AA">
                                      <p:cBhvr>
                                        <p:cTn id="42" dur="500" spd="-100000" fill="hold"/>
                                        <p:tgtEl>
                                          <p:spTgt spid="115"/>
                                        </p:tgtEl>
                                        <p:attrNameLst>
                                          <p:attrName>ppt_x</p:attrName>
                                          <p:attrName>ppt_y</p:attrName>
                                        </p:attrNameLst>
                                      </p:cBhvr>
                                      <p:rCtr x="728" y="0"/>
                                    </p:animMotion>
                                  </p:childTnLst>
                                </p:cTn>
                              </p:par>
                              <p:par>
                                <p:cTn id="43" presetID="10" presetClass="entr" presetSubtype="0" fill="hold" grpId="0" nodeType="withEffect">
                                  <p:stCondLst>
                                    <p:cond delay="0"/>
                                  </p:stCondLst>
                                  <p:childTnLst>
                                    <p:set>
                                      <p:cBhvr>
                                        <p:cTn id="44" dur="1" fill="hold">
                                          <p:stCondLst>
                                            <p:cond delay="0"/>
                                          </p:stCondLst>
                                        </p:cTn>
                                        <p:tgtEl>
                                          <p:spTgt spid="117"/>
                                        </p:tgtEl>
                                        <p:attrNameLst>
                                          <p:attrName>style.visibility</p:attrName>
                                        </p:attrNameLst>
                                      </p:cBhvr>
                                      <p:to>
                                        <p:strVal val="visible"/>
                                      </p:to>
                                    </p:set>
                                    <p:animEffect transition="in" filter="fade">
                                      <p:cBhvr>
                                        <p:cTn id="45" dur="500"/>
                                        <p:tgtEl>
                                          <p:spTgt spid="1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35" presetClass="path" presetSubtype="0" decel="100000" fill="hold" grpId="1" nodeType="withEffect">
                                  <p:stCondLst>
                                    <p:cond delay="0"/>
                                  </p:stCondLst>
                                  <p:childTnLst>
                                    <p:animMotion origin="layout" path="M 3.75E-6 2.59259E-6 L -0.01537 2.59259E-6 " pathEditMode="relative" rAng="0" ptsTypes="AA">
                                      <p:cBhvr>
                                        <p:cTn id="50" dur="500" spd="-100000" fill="hold"/>
                                        <p:tgtEl>
                                          <p:spTgt spid="117"/>
                                        </p:tgtEl>
                                        <p:attrNameLst>
                                          <p:attrName>ppt_x</p:attrName>
                                          <p:attrName>ppt_y</p:attrName>
                                        </p:attrNameLst>
                                      </p:cBhvr>
                                      <p:rCtr x="-768" y="0"/>
                                    </p:animMotion>
                                  </p:childTnLst>
                                </p:cTn>
                              </p:par>
                              <p:par>
                                <p:cTn id="51" presetID="22" presetClass="entr" presetSubtype="2"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wipe(right)">
                                      <p:cBhvr>
                                        <p:cTn id="53" dur="500"/>
                                        <p:tgtEl>
                                          <p:spTgt spid="53"/>
                                        </p:tgtEl>
                                      </p:cBhvr>
                                    </p:animEffect>
                                  </p:childTnLst>
                                </p:cTn>
                              </p:par>
                              <p:par>
                                <p:cTn id="54" presetID="22" presetClass="entr" presetSubtype="2"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wipe(right)">
                                      <p:cBhvr>
                                        <p:cTn id="56" dur="500"/>
                                        <p:tgtEl>
                                          <p:spTgt spid="48"/>
                                        </p:tgtEl>
                                      </p:cBhvr>
                                    </p:animEffect>
                                  </p:childTnLst>
                                </p:cTn>
                              </p:par>
                              <p:par>
                                <p:cTn id="57" presetID="22" presetClass="entr" presetSubtype="8"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wipe(left)">
                                      <p:cBhvr>
                                        <p:cTn id="59" dur="500"/>
                                        <p:tgtEl>
                                          <p:spTgt spid="24"/>
                                        </p:tgtEl>
                                      </p:cBhvr>
                                    </p:animEffect>
                                  </p:childTnLst>
                                </p:cTn>
                              </p:par>
                              <p:par>
                                <p:cTn id="60" presetID="22" presetClass="entr" presetSubtype="8" fill="hold" nodeType="with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par>
                                <p:cTn id="63" presetID="22" presetClass="entr" presetSubtype="1" fill="hold"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wipe(up)">
                                      <p:cBhvr>
                                        <p:cTn id="65" dur="500"/>
                                        <p:tgtEl>
                                          <p:spTgt spid="58"/>
                                        </p:tgtEl>
                                      </p:cBhvr>
                                    </p:animEffect>
                                  </p:childTnLst>
                                </p:cTn>
                              </p:par>
                              <p:par>
                                <p:cTn id="66" presetID="53" presetClass="entr" presetSubtype="16" fill="hold" nodeType="withEffect">
                                  <p:stCondLst>
                                    <p:cond delay="0"/>
                                  </p:stCondLst>
                                  <p:childTnLst>
                                    <p:set>
                                      <p:cBhvr>
                                        <p:cTn id="67" dur="1" fill="hold">
                                          <p:stCondLst>
                                            <p:cond delay="0"/>
                                          </p:stCondLst>
                                        </p:cTn>
                                        <p:tgtEl>
                                          <p:spTgt spid="5"/>
                                        </p:tgtEl>
                                        <p:attrNameLst>
                                          <p:attrName>style.visibility</p:attrName>
                                        </p:attrNameLst>
                                      </p:cBhvr>
                                      <p:to>
                                        <p:strVal val="visible"/>
                                      </p:to>
                                    </p:set>
                                    <p:anim calcmode="lin" valueType="num">
                                      <p:cBhvr>
                                        <p:cTn id="68" dur="500" fill="hold"/>
                                        <p:tgtEl>
                                          <p:spTgt spid="5"/>
                                        </p:tgtEl>
                                        <p:attrNameLst>
                                          <p:attrName>ppt_w</p:attrName>
                                        </p:attrNameLst>
                                      </p:cBhvr>
                                      <p:tavLst>
                                        <p:tav tm="0">
                                          <p:val>
                                            <p:fltVal val="0"/>
                                          </p:val>
                                        </p:tav>
                                        <p:tav tm="100000">
                                          <p:val>
                                            <p:strVal val="#ppt_w"/>
                                          </p:val>
                                        </p:tav>
                                      </p:tavLst>
                                    </p:anim>
                                    <p:anim calcmode="lin" valueType="num">
                                      <p:cBhvr>
                                        <p:cTn id="69" dur="500" fill="hold"/>
                                        <p:tgtEl>
                                          <p:spTgt spid="5"/>
                                        </p:tgtEl>
                                        <p:attrNameLst>
                                          <p:attrName>ppt_h</p:attrName>
                                        </p:attrNameLst>
                                      </p:cBhvr>
                                      <p:tavLst>
                                        <p:tav tm="0">
                                          <p:val>
                                            <p:fltVal val="0"/>
                                          </p:val>
                                        </p:tav>
                                        <p:tav tm="100000">
                                          <p:val>
                                            <p:strVal val="#ppt_h"/>
                                          </p:val>
                                        </p:tav>
                                      </p:tavLst>
                                    </p:anim>
                                    <p:animEffect transition="in" filter="fade">
                                      <p:cBhvr>
                                        <p:cTn id="70" dur="500"/>
                                        <p:tgtEl>
                                          <p:spTgt spid="5"/>
                                        </p:tgtEl>
                                      </p:cBhvr>
                                    </p:animEffect>
                                  </p:childTnLst>
                                </p:cTn>
                              </p:par>
                              <p:par>
                                <p:cTn id="71" presetID="53" presetClass="entr" presetSubtype="16"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p:cTn id="73" dur="500" fill="hold"/>
                                        <p:tgtEl>
                                          <p:spTgt spid="40"/>
                                        </p:tgtEl>
                                        <p:attrNameLst>
                                          <p:attrName>ppt_w</p:attrName>
                                        </p:attrNameLst>
                                      </p:cBhvr>
                                      <p:tavLst>
                                        <p:tav tm="0">
                                          <p:val>
                                            <p:fltVal val="0"/>
                                          </p:val>
                                        </p:tav>
                                        <p:tav tm="100000">
                                          <p:val>
                                            <p:strVal val="#ppt_w"/>
                                          </p:val>
                                        </p:tav>
                                      </p:tavLst>
                                    </p:anim>
                                    <p:anim calcmode="lin" valueType="num">
                                      <p:cBhvr>
                                        <p:cTn id="74" dur="500" fill="hold"/>
                                        <p:tgtEl>
                                          <p:spTgt spid="40"/>
                                        </p:tgtEl>
                                        <p:attrNameLst>
                                          <p:attrName>ppt_h</p:attrName>
                                        </p:attrNameLst>
                                      </p:cBhvr>
                                      <p:tavLst>
                                        <p:tav tm="0">
                                          <p:val>
                                            <p:fltVal val="0"/>
                                          </p:val>
                                        </p:tav>
                                        <p:tav tm="100000">
                                          <p:val>
                                            <p:strVal val="#ppt_h"/>
                                          </p:val>
                                        </p:tav>
                                      </p:tavLst>
                                    </p:anim>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fade">
                                      <p:cBhvr>
                                        <p:cTn id="78" dur="500"/>
                                        <p:tgtEl>
                                          <p:spTgt spid="64"/>
                                        </p:tgtEl>
                                      </p:cBhvr>
                                    </p:animEffect>
                                  </p:childTnLst>
                                </p:cTn>
                              </p:par>
                              <p:par>
                                <p:cTn id="79" presetID="53" presetClass="entr" presetSubtype="16" fill="hold" nodeType="with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p:cTn id="81" dur="500" fill="hold"/>
                                        <p:tgtEl>
                                          <p:spTgt spid="31"/>
                                        </p:tgtEl>
                                        <p:attrNameLst>
                                          <p:attrName>ppt_w</p:attrName>
                                        </p:attrNameLst>
                                      </p:cBhvr>
                                      <p:tavLst>
                                        <p:tav tm="0">
                                          <p:val>
                                            <p:fltVal val="0"/>
                                          </p:val>
                                        </p:tav>
                                        <p:tav tm="100000">
                                          <p:val>
                                            <p:strVal val="#ppt_w"/>
                                          </p:val>
                                        </p:tav>
                                      </p:tavLst>
                                    </p:anim>
                                    <p:anim calcmode="lin" valueType="num">
                                      <p:cBhvr>
                                        <p:cTn id="82" dur="500" fill="hold"/>
                                        <p:tgtEl>
                                          <p:spTgt spid="31"/>
                                        </p:tgtEl>
                                        <p:attrNameLst>
                                          <p:attrName>ppt_h</p:attrName>
                                        </p:attrNameLst>
                                      </p:cBhvr>
                                      <p:tavLst>
                                        <p:tav tm="0">
                                          <p:val>
                                            <p:fltVal val="0"/>
                                          </p:val>
                                        </p:tav>
                                        <p:tav tm="100000">
                                          <p:val>
                                            <p:strVal val="#ppt_h"/>
                                          </p:val>
                                        </p:tav>
                                      </p:tavLst>
                                    </p:anim>
                                    <p:animEffect transition="in" filter="fade">
                                      <p:cBhvr>
                                        <p:cTn id="83" dur="500"/>
                                        <p:tgtEl>
                                          <p:spTgt spid="31"/>
                                        </p:tgtEl>
                                      </p:cBhvr>
                                    </p:animEffect>
                                  </p:childTnLst>
                                </p:cTn>
                              </p:par>
                              <p:par>
                                <p:cTn id="84" presetID="53" presetClass="entr" presetSubtype="16"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p:cTn id="86" dur="500" fill="hold"/>
                                        <p:tgtEl>
                                          <p:spTgt spid="27"/>
                                        </p:tgtEl>
                                        <p:attrNameLst>
                                          <p:attrName>ppt_w</p:attrName>
                                        </p:attrNameLst>
                                      </p:cBhvr>
                                      <p:tavLst>
                                        <p:tav tm="0">
                                          <p:val>
                                            <p:fltVal val="0"/>
                                          </p:val>
                                        </p:tav>
                                        <p:tav tm="100000">
                                          <p:val>
                                            <p:strVal val="#ppt_w"/>
                                          </p:val>
                                        </p:tav>
                                      </p:tavLst>
                                    </p:anim>
                                    <p:anim calcmode="lin" valueType="num">
                                      <p:cBhvr>
                                        <p:cTn id="87" dur="500" fill="hold"/>
                                        <p:tgtEl>
                                          <p:spTgt spid="27"/>
                                        </p:tgtEl>
                                        <p:attrNameLst>
                                          <p:attrName>ppt_h</p:attrName>
                                        </p:attrNameLst>
                                      </p:cBhvr>
                                      <p:tavLst>
                                        <p:tav tm="0">
                                          <p:val>
                                            <p:fltVal val="0"/>
                                          </p:val>
                                        </p:tav>
                                        <p:tav tm="100000">
                                          <p:val>
                                            <p:strVal val="#ppt_h"/>
                                          </p:val>
                                        </p:tav>
                                      </p:tavLst>
                                    </p:anim>
                                    <p:animEffect transition="in" filter="fade">
                                      <p:cBhvr>
                                        <p:cTn id="88" dur="500"/>
                                        <p:tgtEl>
                                          <p:spTgt spid="27"/>
                                        </p:tgtEl>
                                      </p:cBhvr>
                                    </p:animEffect>
                                  </p:childTnLst>
                                </p:cTn>
                              </p:par>
                              <p:par>
                                <p:cTn id="89" presetID="53" presetClass="entr" presetSubtype="16" fill="hold" nodeType="withEffect">
                                  <p:stCondLst>
                                    <p:cond delay="0"/>
                                  </p:stCondLst>
                                  <p:childTnLst>
                                    <p:set>
                                      <p:cBhvr>
                                        <p:cTn id="90" dur="1" fill="hold">
                                          <p:stCondLst>
                                            <p:cond delay="0"/>
                                          </p:stCondLst>
                                        </p:cTn>
                                        <p:tgtEl>
                                          <p:spTgt spid="2"/>
                                        </p:tgtEl>
                                        <p:attrNameLst>
                                          <p:attrName>style.visibility</p:attrName>
                                        </p:attrNameLst>
                                      </p:cBhvr>
                                      <p:to>
                                        <p:strVal val="visible"/>
                                      </p:to>
                                    </p:set>
                                    <p:anim calcmode="lin" valueType="num">
                                      <p:cBhvr>
                                        <p:cTn id="91" dur="500" fill="hold"/>
                                        <p:tgtEl>
                                          <p:spTgt spid="2"/>
                                        </p:tgtEl>
                                        <p:attrNameLst>
                                          <p:attrName>ppt_w</p:attrName>
                                        </p:attrNameLst>
                                      </p:cBhvr>
                                      <p:tavLst>
                                        <p:tav tm="0">
                                          <p:val>
                                            <p:fltVal val="0"/>
                                          </p:val>
                                        </p:tav>
                                        <p:tav tm="100000">
                                          <p:val>
                                            <p:strVal val="#ppt_w"/>
                                          </p:val>
                                        </p:tav>
                                      </p:tavLst>
                                    </p:anim>
                                    <p:anim calcmode="lin" valueType="num">
                                      <p:cBhvr>
                                        <p:cTn id="92" dur="500" fill="hold"/>
                                        <p:tgtEl>
                                          <p:spTgt spid="2"/>
                                        </p:tgtEl>
                                        <p:attrNameLst>
                                          <p:attrName>ppt_h</p:attrName>
                                        </p:attrNameLst>
                                      </p:cBhvr>
                                      <p:tavLst>
                                        <p:tav tm="0">
                                          <p:val>
                                            <p:fltVal val="0"/>
                                          </p:val>
                                        </p:tav>
                                        <p:tav tm="100000">
                                          <p:val>
                                            <p:strVal val="#ppt_h"/>
                                          </p:val>
                                        </p:tav>
                                      </p:tavLst>
                                    </p:anim>
                                    <p:animEffect transition="in" filter="fade">
                                      <p:cBhvr>
                                        <p:cTn id="93" dur="500"/>
                                        <p:tgtEl>
                                          <p:spTgt spid="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1"/>
                                        </p:tgtEl>
                                        <p:attrNameLst>
                                          <p:attrName>style.visibility</p:attrName>
                                        </p:attrNameLst>
                                      </p:cBhvr>
                                      <p:to>
                                        <p:strVal val="visible"/>
                                      </p:to>
                                    </p:set>
                                    <p:animEffect transition="in" filter="fade">
                                      <p:cBhvr>
                                        <p:cTn id="96" dur="500"/>
                                        <p:tgtEl>
                                          <p:spTgt spid="131"/>
                                        </p:tgtEl>
                                      </p:cBhvr>
                                    </p:animEffect>
                                  </p:childTnLst>
                                </p:cTn>
                              </p:par>
                            </p:childTnLst>
                          </p:cTn>
                        </p:par>
                      </p:childTnLst>
                    </p:cTn>
                  </p:par>
                  <p:par>
                    <p:cTn id="97" fill="hold">
                      <p:stCondLst>
                        <p:cond delay="indefinite"/>
                      </p:stCondLst>
                      <p:childTnLst>
                        <p:par>
                          <p:cTn id="98" fill="hold">
                            <p:stCondLst>
                              <p:cond delay="0"/>
                            </p:stCondLst>
                            <p:childTnLst>
                              <p:par>
                                <p:cTn id="99" presetID="26" presetClass="emph" presetSubtype="0" fill="hold" grpId="2" nodeType="clickEffect">
                                  <p:stCondLst>
                                    <p:cond delay="0"/>
                                  </p:stCondLst>
                                  <p:childTnLst>
                                    <p:animEffect transition="out" filter="fade">
                                      <p:cBhvr>
                                        <p:cTn id="100" dur="500" tmFilter="0, 0; .2, .5; .8, .5; 1, 0"/>
                                        <p:tgtEl>
                                          <p:spTgt spid="118"/>
                                        </p:tgtEl>
                                      </p:cBhvr>
                                    </p:animEffect>
                                    <p:animScale>
                                      <p:cBhvr>
                                        <p:cTn id="101" dur="250" autoRev="1" fill="hold"/>
                                        <p:tgtEl>
                                          <p:spTgt spid="118"/>
                                        </p:tgtEl>
                                      </p:cBhvr>
                                      <p:by x="105000" y="105000"/>
                                    </p:animScale>
                                  </p:childTnLst>
                                </p:cTn>
                              </p:par>
                              <p:par>
                                <p:cTn id="102" presetID="26" presetClass="emph" presetSubtype="0" fill="hold" nodeType="withEffect">
                                  <p:stCondLst>
                                    <p:cond delay="0"/>
                                  </p:stCondLst>
                                  <p:childTnLst>
                                    <p:animEffect transition="out" filter="fade">
                                      <p:cBhvr>
                                        <p:cTn id="103" dur="500" tmFilter="0, 0; .2, .5; .8, .5; 1, 0"/>
                                        <p:tgtEl>
                                          <p:spTgt spid="31"/>
                                        </p:tgtEl>
                                      </p:cBhvr>
                                    </p:animEffect>
                                    <p:animScale>
                                      <p:cBhvr>
                                        <p:cTn id="104" dur="250" autoRev="1" fill="hold"/>
                                        <p:tgtEl>
                                          <p:spTgt spid="31"/>
                                        </p:tgtEl>
                                      </p:cBhvr>
                                      <p:by x="105000" y="105000"/>
                                    </p:animScale>
                                  </p:childTnLst>
                                </p:cTn>
                              </p:par>
                              <p:par>
                                <p:cTn id="105" presetID="26" presetClass="emph" presetSubtype="0" fill="hold" grpId="1" nodeType="withEffect">
                                  <p:stCondLst>
                                    <p:cond delay="0"/>
                                  </p:stCondLst>
                                  <p:childTnLst>
                                    <p:animEffect transition="out" filter="fade">
                                      <p:cBhvr>
                                        <p:cTn id="106" dur="500" tmFilter="0, 0; .2, .5; .8, .5; 1, 0"/>
                                        <p:tgtEl>
                                          <p:spTgt spid="131"/>
                                        </p:tgtEl>
                                      </p:cBhvr>
                                    </p:animEffect>
                                    <p:animScale>
                                      <p:cBhvr>
                                        <p:cTn id="107" dur="250" autoRev="1" fill="hold"/>
                                        <p:tgtEl>
                                          <p:spTgt spid="131"/>
                                        </p:tgtEl>
                                      </p:cBhvr>
                                      <p:by x="105000" y="105000"/>
                                    </p:animScale>
                                  </p:childTnLst>
                                </p:cTn>
                              </p:par>
                              <p:par>
                                <p:cTn id="108" presetID="26" presetClass="emph" presetSubtype="0" fill="hold" nodeType="withEffect">
                                  <p:stCondLst>
                                    <p:cond delay="0"/>
                                  </p:stCondLst>
                                  <p:childTnLst>
                                    <p:animEffect transition="out" filter="fade">
                                      <p:cBhvr>
                                        <p:cTn id="109" dur="500" tmFilter="0, 0; .2, .5; .8, .5; 1, 0"/>
                                        <p:tgtEl>
                                          <p:spTgt spid="48"/>
                                        </p:tgtEl>
                                      </p:cBhvr>
                                    </p:animEffect>
                                    <p:animScale>
                                      <p:cBhvr>
                                        <p:cTn id="110" dur="25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5" grpId="1"/>
      <p:bldP spid="114" grpId="0"/>
      <p:bldP spid="114" grpId="1"/>
      <p:bldP spid="117" grpId="0"/>
      <p:bldP spid="117" grpId="1"/>
      <p:bldP spid="118" grpId="0"/>
      <p:bldP spid="118" grpId="1"/>
      <p:bldP spid="118" grpId="2"/>
      <p:bldP spid="119" grpId="0"/>
      <p:bldP spid="119" grpId="1"/>
      <p:bldP spid="123" grpId="0"/>
      <p:bldP spid="123" grpId="1"/>
      <p:bldP spid="124" grpId="0"/>
      <p:bldP spid="124" grpId="1"/>
      <p:bldP spid="126" grpId="0"/>
      <p:bldP spid="126" grpId="1"/>
      <p:bldP spid="131" grpId="0"/>
      <p:bldP spid="131" grpId="1"/>
      <p:bldP spid="62" grpId="0"/>
      <p:bldP spid="6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865" y="4741099"/>
            <a:ext cx="12188542" cy="2116414"/>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defTabSz="914049">
              <a:defRPr/>
            </a:pPr>
            <a:endParaRPr lang="en-US">
              <a:solidFill>
                <a:srgbClr val="FFFFFF"/>
              </a:solidFill>
              <a:latin typeface="Calibri"/>
            </a:endParaRPr>
          </a:p>
        </p:txBody>
      </p:sp>
      <p:grpSp>
        <p:nvGrpSpPr>
          <p:cNvPr id="37" name="Group 36"/>
          <p:cNvGrpSpPr/>
          <p:nvPr/>
        </p:nvGrpSpPr>
        <p:grpSpPr>
          <a:xfrm>
            <a:off x="9420536" y="1793892"/>
            <a:ext cx="974038" cy="1135756"/>
            <a:chOff x="3649663" y="677863"/>
            <a:chExt cx="4892675" cy="5705009"/>
          </a:xfrm>
          <a:solidFill>
            <a:srgbClr val="525C85"/>
          </a:solidFill>
        </p:grpSpPr>
        <p:sp>
          <p:nvSpPr>
            <p:cNvPr id="38" name="Freeform 5"/>
            <p:cNvSpPr>
              <a:spLocks/>
            </p:cNvSpPr>
            <p:nvPr/>
          </p:nvSpPr>
          <p:spPr bwMode="auto">
            <a:xfrm>
              <a:off x="3649663" y="677863"/>
              <a:ext cx="4870451" cy="1725148"/>
            </a:xfrm>
            <a:custGeom>
              <a:avLst/>
              <a:gdLst>
                <a:gd name="T0" fmla="*/ 1099 w 1296"/>
                <a:gd name="T1" fmla="*/ 379 h 551"/>
                <a:gd name="T2" fmla="*/ 1099 w 1296"/>
                <a:gd name="T3" fmla="*/ 362 h 551"/>
                <a:gd name="T4" fmla="*/ 737 w 1296"/>
                <a:gd name="T5" fmla="*/ 0 h 551"/>
                <a:gd name="T6" fmla="*/ 435 w 1296"/>
                <a:gd name="T7" fmla="*/ 162 h 551"/>
                <a:gd name="T8" fmla="*/ 331 w 1296"/>
                <a:gd name="T9" fmla="*/ 132 h 551"/>
                <a:gd name="T10" fmla="*/ 129 w 1296"/>
                <a:gd name="T11" fmla="*/ 334 h 551"/>
                <a:gd name="T12" fmla="*/ 129 w 1296"/>
                <a:gd name="T13" fmla="*/ 338 h 551"/>
                <a:gd name="T14" fmla="*/ 0 w 1296"/>
                <a:gd name="T15" fmla="*/ 551 h 551"/>
                <a:gd name="T16" fmla="*/ 1296 w 1296"/>
                <a:gd name="T17" fmla="*/ 551 h 551"/>
                <a:gd name="T18" fmla="*/ 1099 w 1296"/>
                <a:gd name="T19" fmla="*/ 379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 h="551">
                  <a:moveTo>
                    <a:pt x="1099" y="379"/>
                  </a:moveTo>
                  <a:cubicBezTo>
                    <a:pt x="1099" y="373"/>
                    <a:pt x="1099" y="367"/>
                    <a:pt x="1099" y="362"/>
                  </a:cubicBezTo>
                  <a:cubicBezTo>
                    <a:pt x="1099" y="162"/>
                    <a:pt x="937" y="0"/>
                    <a:pt x="737" y="0"/>
                  </a:cubicBezTo>
                  <a:cubicBezTo>
                    <a:pt x="611" y="0"/>
                    <a:pt x="500" y="64"/>
                    <a:pt x="435" y="162"/>
                  </a:cubicBezTo>
                  <a:cubicBezTo>
                    <a:pt x="405" y="143"/>
                    <a:pt x="369" y="132"/>
                    <a:pt x="331" y="132"/>
                  </a:cubicBezTo>
                  <a:cubicBezTo>
                    <a:pt x="219" y="132"/>
                    <a:pt x="129" y="222"/>
                    <a:pt x="129" y="334"/>
                  </a:cubicBezTo>
                  <a:cubicBezTo>
                    <a:pt x="129" y="335"/>
                    <a:pt x="129" y="336"/>
                    <a:pt x="129" y="338"/>
                  </a:cubicBezTo>
                  <a:cubicBezTo>
                    <a:pt x="57" y="384"/>
                    <a:pt x="7" y="462"/>
                    <a:pt x="0" y="551"/>
                  </a:cubicBezTo>
                  <a:cubicBezTo>
                    <a:pt x="1296" y="551"/>
                    <a:pt x="1296" y="551"/>
                    <a:pt x="1296" y="551"/>
                  </a:cubicBezTo>
                  <a:cubicBezTo>
                    <a:pt x="1270" y="461"/>
                    <a:pt x="1193" y="393"/>
                    <a:pt x="1099" y="379"/>
                  </a:cubicBez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sp>
          <p:nvSpPr>
            <p:cNvPr id="39" name="Freeform 6"/>
            <p:cNvSpPr>
              <a:spLocks noEditPoints="1"/>
            </p:cNvSpPr>
            <p:nvPr/>
          </p:nvSpPr>
          <p:spPr bwMode="auto">
            <a:xfrm>
              <a:off x="3649663" y="4657724"/>
              <a:ext cx="4892675" cy="1725148"/>
            </a:xfrm>
            <a:custGeom>
              <a:avLst/>
              <a:gdLst>
                <a:gd name="T0" fmla="*/ 1251 w 1302"/>
                <a:gd name="T1" fmla="*/ 0 h 405"/>
                <a:gd name="T2" fmla="*/ 906 w 1302"/>
                <a:gd name="T3" fmla="*/ 0 h 405"/>
                <a:gd name="T4" fmla="*/ 334 w 1302"/>
                <a:gd name="T5" fmla="*/ 0 h 405"/>
                <a:gd name="T6" fmla="*/ 53 w 1302"/>
                <a:gd name="T7" fmla="*/ 0 h 405"/>
                <a:gd name="T8" fmla="*/ 0 w 1302"/>
                <a:gd name="T9" fmla="*/ 52 h 405"/>
                <a:gd name="T10" fmla="*/ 0 w 1302"/>
                <a:gd name="T11" fmla="*/ 354 h 405"/>
                <a:gd name="T12" fmla="*/ 53 w 1302"/>
                <a:gd name="T13" fmla="*/ 405 h 405"/>
                <a:gd name="T14" fmla="*/ 1251 w 1302"/>
                <a:gd name="T15" fmla="*/ 405 h 405"/>
                <a:gd name="T16" fmla="*/ 1302 w 1302"/>
                <a:gd name="T17" fmla="*/ 354 h 405"/>
                <a:gd name="T18" fmla="*/ 1302 w 1302"/>
                <a:gd name="T19" fmla="*/ 52 h 405"/>
                <a:gd name="T20" fmla="*/ 1251 w 1302"/>
                <a:gd name="T21" fmla="*/ 0 h 405"/>
                <a:gd name="T22" fmla="*/ 124 w 1302"/>
                <a:gd name="T23" fmla="*/ 333 h 405"/>
                <a:gd name="T24" fmla="*/ 101 w 1302"/>
                <a:gd name="T25" fmla="*/ 357 h 405"/>
                <a:gd name="T26" fmla="*/ 78 w 1302"/>
                <a:gd name="T27" fmla="*/ 333 h 405"/>
                <a:gd name="T28" fmla="*/ 78 w 1302"/>
                <a:gd name="T29" fmla="*/ 71 h 405"/>
                <a:gd name="T30" fmla="*/ 101 w 1302"/>
                <a:gd name="T31" fmla="*/ 48 h 405"/>
                <a:gd name="T32" fmla="*/ 124 w 1302"/>
                <a:gd name="T33" fmla="*/ 71 h 405"/>
                <a:gd name="T34" fmla="*/ 124 w 1302"/>
                <a:gd name="T35" fmla="*/ 333 h 405"/>
                <a:gd name="T36" fmla="*/ 223 w 1302"/>
                <a:gd name="T37" fmla="*/ 333 h 405"/>
                <a:gd name="T38" fmla="*/ 199 w 1302"/>
                <a:gd name="T39" fmla="*/ 357 h 405"/>
                <a:gd name="T40" fmla="*/ 176 w 1302"/>
                <a:gd name="T41" fmla="*/ 333 h 405"/>
                <a:gd name="T42" fmla="*/ 176 w 1302"/>
                <a:gd name="T43" fmla="*/ 71 h 405"/>
                <a:gd name="T44" fmla="*/ 199 w 1302"/>
                <a:gd name="T45" fmla="*/ 48 h 405"/>
                <a:gd name="T46" fmla="*/ 223 w 1302"/>
                <a:gd name="T47" fmla="*/ 71 h 405"/>
                <a:gd name="T48" fmla="*/ 223 w 1302"/>
                <a:gd name="T49" fmla="*/ 333 h 405"/>
                <a:gd name="T50" fmla="*/ 324 w 1302"/>
                <a:gd name="T51" fmla="*/ 333 h 405"/>
                <a:gd name="T52" fmla="*/ 301 w 1302"/>
                <a:gd name="T53" fmla="*/ 357 h 405"/>
                <a:gd name="T54" fmla="*/ 277 w 1302"/>
                <a:gd name="T55" fmla="*/ 333 h 405"/>
                <a:gd name="T56" fmla="*/ 277 w 1302"/>
                <a:gd name="T57" fmla="*/ 71 h 405"/>
                <a:gd name="T58" fmla="*/ 301 w 1302"/>
                <a:gd name="T59" fmla="*/ 48 h 405"/>
                <a:gd name="T60" fmla="*/ 324 w 1302"/>
                <a:gd name="T61" fmla="*/ 71 h 405"/>
                <a:gd name="T62" fmla="*/ 324 w 1302"/>
                <a:gd name="T63" fmla="*/ 333 h 405"/>
                <a:gd name="T64" fmla="*/ 1144 w 1302"/>
                <a:gd name="T65" fmla="*/ 248 h 405"/>
                <a:gd name="T66" fmla="*/ 1099 w 1302"/>
                <a:gd name="T67" fmla="*/ 201 h 405"/>
                <a:gd name="T68" fmla="*/ 1144 w 1302"/>
                <a:gd name="T69" fmla="*/ 157 h 405"/>
                <a:gd name="T70" fmla="*/ 1191 w 1302"/>
                <a:gd name="T71" fmla="*/ 201 h 405"/>
                <a:gd name="T72" fmla="*/ 1144 w 1302"/>
                <a:gd name="T73" fmla="*/ 24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405">
                  <a:moveTo>
                    <a:pt x="1251" y="0"/>
                  </a:moveTo>
                  <a:cubicBezTo>
                    <a:pt x="906" y="0"/>
                    <a:pt x="906" y="0"/>
                    <a:pt x="906" y="0"/>
                  </a:cubicBezTo>
                  <a:cubicBezTo>
                    <a:pt x="334" y="0"/>
                    <a:pt x="334" y="0"/>
                    <a:pt x="334" y="0"/>
                  </a:cubicBezTo>
                  <a:cubicBezTo>
                    <a:pt x="53" y="0"/>
                    <a:pt x="53" y="0"/>
                    <a:pt x="53" y="0"/>
                  </a:cubicBezTo>
                  <a:cubicBezTo>
                    <a:pt x="23" y="0"/>
                    <a:pt x="0" y="23"/>
                    <a:pt x="0" y="52"/>
                  </a:cubicBezTo>
                  <a:cubicBezTo>
                    <a:pt x="0" y="354"/>
                    <a:pt x="0" y="354"/>
                    <a:pt x="0" y="354"/>
                  </a:cubicBezTo>
                  <a:cubicBezTo>
                    <a:pt x="0" y="381"/>
                    <a:pt x="23" y="405"/>
                    <a:pt x="53" y="405"/>
                  </a:cubicBezTo>
                  <a:cubicBezTo>
                    <a:pt x="1251" y="405"/>
                    <a:pt x="1251" y="405"/>
                    <a:pt x="1251" y="405"/>
                  </a:cubicBezTo>
                  <a:cubicBezTo>
                    <a:pt x="1281" y="405"/>
                    <a:pt x="1302" y="381"/>
                    <a:pt x="1302" y="354"/>
                  </a:cubicBezTo>
                  <a:cubicBezTo>
                    <a:pt x="1302" y="52"/>
                    <a:pt x="1302" y="52"/>
                    <a:pt x="1302" y="52"/>
                  </a:cubicBezTo>
                  <a:cubicBezTo>
                    <a:pt x="1302" y="23"/>
                    <a:pt x="1281" y="0"/>
                    <a:pt x="1251" y="0"/>
                  </a:cubicBezTo>
                  <a:close/>
                  <a:moveTo>
                    <a:pt x="124" y="333"/>
                  </a:moveTo>
                  <a:cubicBezTo>
                    <a:pt x="124" y="346"/>
                    <a:pt x="114" y="357"/>
                    <a:pt x="101" y="357"/>
                  </a:cubicBezTo>
                  <a:cubicBezTo>
                    <a:pt x="88" y="357"/>
                    <a:pt x="78" y="346"/>
                    <a:pt x="78" y="333"/>
                  </a:cubicBezTo>
                  <a:cubicBezTo>
                    <a:pt x="78" y="71"/>
                    <a:pt x="78" y="71"/>
                    <a:pt x="78" y="71"/>
                  </a:cubicBezTo>
                  <a:cubicBezTo>
                    <a:pt x="78" y="58"/>
                    <a:pt x="88" y="48"/>
                    <a:pt x="101" y="48"/>
                  </a:cubicBezTo>
                  <a:cubicBezTo>
                    <a:pt x="114" y="48"/>
                    <a:pt x="124" y="58"/>
                    <a:pt x="124" y="71"/>
                  </a:cubicBezTo>
                  <a:lnTo>
                    <a:pt x="124" y="333"/>
                  </a:lnTo>
                  <a:close/>
                  <a:moveTo>
                    <a:pt x="223" y="333"/>
                  </a:moveTo>
                  <a:cubicBezTo>
                    <a:pt x="223" y="346"/>
                    <a:pt x="212" y="357"/>
                    <a:pt x="199" y="357"/>
                  </a:cubicBezTo>
                  <a:cubicBezTo>
                    <a:pt x="186" y="357"/>
                    <a:pt x="176" y="346"/>
                    <a:pt x="176" y="333"/>
                  </a:cubicBezTo>
                  <a:cubicBezTo>
                    <a:pt x="176" y="71"/>
                    <a:pt x="176" y="71"/>
                    <a:pt x="176" y="71"/>
                  </a:cubicBezTo>
                  <a:cubicBezTo>
                    <a:pt x="176" y="58"/>
                    <a:pt x="186" y="48"/>
                    <a:pt x="199" y="48"/>
                  </a:cubicBezTo>
                  <a:cubicBezTo>
                    <a:pt x="212" y="48"/>
                    <a:pt x="223" y="58"/>
                    <a:pt x="223" y="71"/>
                  </a:cubicBezTo>
                  <a:lnTo>
                    <a:pt x="223" y="333"/>
                  </a:lnTo>
                  <a:close/>
                  <a:moveTo>
                    <a:pt x="324" y="333"/>
                  </a:moveTo>
                  <a:cubicBezTo>
                    <a:pt x="324" y="346"/>
                    <a:pt x="314" y="357"/>
                    <a:pt x="301" y="357"/>
                  </a:cubicBezTo>
                  <a:cubicBezTo>
                    <a:pt x="288" y="357"/>
                    <a:pt x="277" y="346"/>
                    <a:pt x="277" y="333"/>
                  </a:cubicBezTo>
                  <a:cubicBezTo>
                    <a:pt x="277" y="71"/>
                    <a:pt x="277" y="71"/>
                    <a:pt x="277" y="71"/>
                  </a:cubicBezTo>
                  <a:cubicBezTo>
                    <a:pt x="277" y="58"/>
                    <a:pt x="288" y="48"/>
                    <a:pt x="301" y="48"/>
                  </a:cubicBezTo>
                  <a:cubicBezTo>
                    <a:pt x="314" y="48"/>
                    <a:pt x="324" y="58"/>
                    <a:pt x="324" y="71"/>
                  </a:cubicBezTo>
                  <a:lnTo>
                    <a:pt x="324" y="333"/>
                  </a:lnTo>
                  <a:close/>
                  <a:moveTo>
                    <a:pt x="1144" y="248"/>
                  </a:moveTo>
                  <a:cubicBezTo>
                    <a:pt x="1119" y="248"/>
                    <a:pt x="1099" y="226"/>
                    <a:pt x="1099" y="201"/>
                  </a:cubicBezTo>
                  <a:cubicBezTo>
                    <a:pt x="1099" y="176"/>
                    <a:pt x="1119" y="157"/>
                    <a:pt x="1144" y="157"/>
                  </a:cubicBezTo>
                  <a:cubicBezTo>
                    <a:pt x="1170" y="157"/>
                    <a:pt x="1191" y="176"/>
                    <a:pt x="1191" y="201"/>
                  </a:cubicBezTo>
                  <a:cubicBezTo>
                    <a:pt x="1191" y="226"/>
                    <a:pt x="1170" y="248"/>
                    <a:pt x="1144" y="248"/>
                  </a:cubicBez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sp>
          <p:nvSpPr>
            <p:cNvPr id="40" name="Freeform 7"/>
            <p:cNvSpPr>
              <a:spLocks noEditPoints="1"/>
            </p:cNvSpPr>
            <p:nvPr/>
          </p:nvSpPr>
          <p:spPr bwMode="auto">
            <a:xfrm>
              <a:off x="3649663" y="2944811"/>
              <a:ext cx="4892675" cy="1725148"/>
            </a:xfrm>
            <a:custGeom>
              <a:avLst/>
              <a:gdLst>
                <a:gd name="T0" fmla="*/ 1251 w 1302"/>
                <a:gd name="T1" fmla="*/ 0 h 405"/>
                <a:gd name="T2" fmla="*/ 906 w 1302"/>
                <a:gd name="T3" fmla="*/ 0 h 405"/>
                <a:gd name="T4" fmla="*/ 334 w 1302"/>
                <a:gd name="T5" fmla="*/ 0 h 405"/>
                <a:gd name="T6" fmla="*/ 53 w 1302"/>
                <a:gd name="T7" fmla="*/ 0 h 405"/>
                <a:gd name="T8" fmla="*/ 0 w 1302"/>
                <a:gd name="T9" fmla="*/ 52 h 405"/>
                <a:gd name="T10" fmla="*/ 0 w 1302"/>
                <a:gd name="T11" fmla="*/ 355 h 405"/>
                <a:gd name="T12" fmla="*/ 53 w 1302"/>
                <a:gd name="T13" fmla="*/ 405 h 405"/>
                <a:gd name="T14" fmla="*/ 1251 w 1302"/>
                <a:gd name="T15" fmla="*/ 405 h 405"/>
                <a:gd name="T16" fmla="*/ 1302 w 1302"/>
                <a:gd name="T17" fmla="*/ 355 h 405"/>
                <a:gd name="T18" fmla="*/ 1302 w 1302"/>
                <a:gd name="T19" fmla="*/ 52 h 405"/>
                <a:gd name="T20" fmla="*/ 1251 w 1302"/>
                <a:gd name="T21" fmla="*/ 0 h 405"/>
                <a:gd name="T22" fmla="*/ 123 w 1302"/>
                <a:gd name="T23" fmla="*/ 334 h 405"/>
                <a:gd name="T24" fmla="*/ 100 w 1302"/>
                <a:gd name="T25" fmla="*/ 357 h 405"/>
                <a:gd name="T26" fmla="*/ 76 w 1302"/>
                <a:gd name="T27" fmla="*/ 334 h 405"/>
                <a:gd name="T28" fmla="*/ 76 w 1302"/>
                <a:gd name="T29" fmla="*/ 72 h 405"/>
                <a:gd name="T30" fmla="*/ 100 w 1302"/>
                <a:gd name="T31" fmla="*/ 48 h 405"/>
                <a:gd name="T32" fmla="*/ 123 w 1302"/>
                <a:gd name="T33" fmla="*/ 72 h 405"/>
                <a:gd name="T34" fmla="*/ 123 w 1302"/>
                <a:gd name="T35" fmla="*/ 334 h 405"/>
                <a:gd name="T36" fmla="*/ 221 w 1302"/>
                <a:gd name="T37" fmla="*/ 334 h 405"/>
                <a:gd name="T38" fmla="*/ 198 w 1302"/>
                <a:gd name="T39" fmla="*/ 357 h 405"/>
                <a:gd name="T40" fmla="*/ 174 w 1302"/>
                <a:gd name="T41" fmla="*/ 334 h 405"/>
                <a:gd name="T42" fmla="*/ 174 w 1302"/>
                <a:gd name="T43" fmla="*/ 72 h 405"/>
                <a:gd name="T44" fmla="*/ 198 w 1302"/>
                <a:gd name="T45" fmla="*/ 48 h 405"/>
                <a:gd name="T46" fmla="*/ 221 w 1302"/>
                <a:gd name="T47" fmla="*/ 72 h 405"/>
                <a:gd name="T48" fmla="*/ 221 w 1302"/>
                <a:gd name="T49" fmla="*/ 334 h 405"/>
                <a:gd name="T50" fmla="*/ 322 w 1302"/>
                <a:gd name="T51" fmla="*/ 334 h 405"/>
                <a:gd name="T52" fmla="*/ 299 w 1302"/>
                <a:gd name="T53" fmla="*/ 357 h 405"/>
                <a:gd name="T54" fmla="*/ 276 w 1302"/>
                <a:gd name="T55" fmla="*/ 334 h 405"/>
                <a:gd name="T56" fmla="*/ 276 w 1302"/>
                <a:gd name="T57" fmla="*/ 72 h 405"/>
                <a:gd name="T58" fmla="*/ 299 w 1302"/>
                <a:gd name="T59" fmla="*/ 48 h 405"/>
                <a:gd name="T60" fmla="*/ 322 w 1302"/>
                <a:gd name="T61" fmla="*/ 72 h 405"/>
                <a:gd name="T62" fmla="*/ 322 w 1302"/>
                <a:gd name="T63" fmla="*/ 334 h 405"/>
                <a:gd name="T64" fmla="*/ 1144 w 1302"/>
                <a:gd name="T65" fmla="*/ 248 h 405"/>
                <a:gd name="T66" fmla="*/ 1099 w 1302"/>
                <a:gd name="T67" fmla="*/ 202 h 405"/>
                <a:gd name="T68" fmla="*/ 1144 w 1302"/>
                <a:gd name="T69" fmla="*/ 157 h 405"/>
                <a:gd name="T70" fmla="*/ 1191 w 1302"/>
                <a:gd name="T71" fmla="*/ 202 h 405"/>
                <a:gd name="T72" fmla="*/ 1144 w 1302"/>
                <a:gd name="T73" fmla="*/ 24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405">
                  <a:moveTo>
                    <a:pt x="1251" y="0"/>
                  </a:moveTo>
                  <a:cubicBezTo>
                    <a:pt x="906" y="0"/>
                    <a:pt x="906" y="0"/>
                    <a:pt x="906" y="0"/>
                  </a:cubicBezTo>
                  <a:cubicBezTo>
                    <a:pt x="334" y="0"/>
                    <a:pt x="334" y="0"/>
                    <a:pt x="334" y="0"/>
                  </a:cubicBezTo>
                  <a:cubicBezTo>
                    <a:pt x="53" y="0"/>
                    <a:pt x="53" y="0"/>
                    <a:pt x="53" y="0"/>
                  </a:cubicBezTo>
                  <a:cubicBezTo>
                    <a:pt x="23" y="0"/>
                    <a:pt x="0" y="23"/>
                    <a:pt x="0" y="52"/>
                  </a:cubicBezTo>
                  <a:cubicBezTo>
                    <a:pt x="0" y="355"/>
                    <a:pt x="0" y="355"/>
                    <a:pt x="0" y="355"/>
                  </a:cubicBezTo>
                  <a:cubicBezTo>
                    <a:pt x="0" y="382"/>
                    <a:pt x="23" y="405"/>
                    <a:pt x="53" y="405"/>
                  </a:cubicBezTo>
                  <a:cubicBezTo>
                    <a:pt x="1251" y="405"/>
                    <a:pt x="1251" y="405"/>
                    <a:pt x="1251" y="405"/>
                  </a:cubicBezTo>
                  <a:cubicBezTo>
                    <a:pt x="1281" y="405"/>
                    <a:pt x="1302" y="382"/>
                    <a:pt x="1302" y="355"/>
                  </a:cubicBezTo>
                  <a:cubicBezTo>
                    <a:pt x="1302" y="52"/>
                    <a:pt x="1302" y="52"/>
                    <a:pt x="1302" y="52"/>
                  </a:cubicBezTo>
                  <a:cubicBezTo>
                    <a:pt x="1302" y="23"/>
                    <a:pt x="1281" y="0"/>
                    <a:pt x="1251" y="0"/>
                  </a:cubicBezTo>
                  <a:close/>
                  <a:moveTo>
                    <a:pt x="123" y="334"/>
                  </a:moveTo>
                  <a:cubicBezTo>
                    <a:pt x="123" y="347"/>
                    <a:pt x="113" y="357"/>
                    <a:pt x="100" y="357"/>
                  </a:cubicBezTo>
                  <a:cubicBezTo>
                    <a:pt x="86" y="357"/>
                    <a:pt x="76" y="347"/>
                    <a:pt x="76" y="334"/>
                  </a:cubicBezTo>
                  <a:cubicBezTo>
                    <a:pt x="76" y="72"/>
                    <a:pt x="76" y="72"/>
                    <a:pt x="76" y="72"/>
                  </a:cubicBezTo>
                  <a:cubicBezTo>
                    <a:pt x="76" y="58"/>
                    <a:pt x="86" y="48"/>
                    <a:pt x="100" y="48"/>
                  </a:cubicBezTo>
                  <a:cubicBezTo>
                    <a:pt x="113" y="48"/>
                    <a:pt x="123" y="58"/>
                    <a:pt x="123" y="72"/>
                  </a:cubicBezTo>
                  <a:lnTo>
                    <a:pt x="123" y="334"/>
                  </a:lnTo>
                  <a:close/>
                  <a:moveTo>
                    <a:pt x="221" y="334"/>
                  </a:moveTo>
                  <a:cubicBezTo>
                    <a:pt x="221" y="347"/>
                    <a:pt x="211" y="357"/>
                    <a:pt x="198" y="357"/>
                  </a:cubicBezTo>
                  <a:cubicBezTo>
                    <a:pt x="185" y="357"/>
                    <a:pt x="174" y="347"/>
                    <a:pt x="174" y="334"/>
                  </a:cubicBezTo>
                  <a:cubicBezTo>
                    <a:pt x="174" y="72"/>
                    <a:pt x="174" y="72"/>
                    <a:pt x="174" y="72"/>
                  </a:cubicBezTo>
                  <a:cubicBezTo>
                    <a:pt x="174" y="58"/>
                    <a:pt x="185" y="48"/>
                    <a:pt x="198" y="48"/>
                  </a:cubicBezTo>
                  <a:cubicBezTo>
                    <a:pt x="211" y="48"/>
                    <a:pt x="221" y="58"/>
                    <a:pt x="221" y="72"/>
                  </a:cubicBezTo>
                  <a:lnTo>
                    <a:pt x="221" y="334"/>
                  </a:lnTo>
                  <a:close/>
                  <a:moveTo>
                    <a:pt x="322" y="334"/>
                  </a:moveTo>
                  <a:cubicBezTo>
                    <a:pt x="322" y="347"/>
                    <a:pt x="312" y="357"/>
                    <a:pt x="299" y="357"/>
                  </a:cubicBezTo>
                  <a:cubicBezTo>
                    <a:pt x="286" y="357"/>
                    <a:pt x="276" y="347"/>
                    <a:pt x="276" y="334"/>
                  </a:cubicBezTo>
                  <a:cubicBezTo>
                    <a:pt x="276" y="72"/>
                    <a:pt x="276" y="72"/>
                    <a:pt x="276" y="72"/>
                  </a:cubicBezTo>
                  <a:cubicBezTo>
                    <a:pt x="276" y="58"/>
                    <a:pt x="286" y="48"/>
                    <a:pt x="299" y="48"/>
                  </a:cubicBezTo>
                  <a:cubicBezTo>
                    <a:pt x="312" y="48"/>
                    <a:pt x="322" y="58"/>
                    <a:pt x="322" y="72"/>
                  </a:cubicBezTo>
                  <a:lnTo>
                    <a:pt x="322" y="334"/>
                  </a:lnTo>
                  <a:close/>
                  <a:moveTo>
                    <a:pt x="1144" y="248"/>
                  </a:moveTo>
                  <a:cubicBezTo>
                    <a:pt x="1119" y="248"/>
                    <a:pt x="1099" y="227"/>
                    <a:pt x="1099" y="202"/>
                  </a:cubicBezTo>
                  <a:cubicBezTo>
                    <a:pt x="1099" y="176"/>
                    <a:pt x="1119" y="157"/>
                    <a:pt x="1144" y="157"/>
                  </a:cubicBezTo>
                  <a:cubicBezTo>
                    <a:pt x="1170" y="157"/>
                    <a:pt x="1191" y="176"/>
                    <a:pt x="1191" y="202"/>
                  </a:cubicBezTo>
                  <a:cubicBezTo>
                    <a:pt x="1191" y="227"/>
                    <a:pt x="1170" y="248"/>
                    <a:pt x="1144" y="248"/>
                  </a:cubicBez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grpSp>
      <p:sp>
        <p:nvSpPr>
          <p:cNvPr id="9" name="TextBox 8"/>
          <p:cNvSpPr txBox="1"/>
          <p:nvPr/>
        </p:nvSpPr>
        <p:spPr>
          <a:xfrm>
            <a:off x="4014772" y="3238995"/>
            <a:ext cx="3540026" cy="500316"/>
          </a:xfrm>
          <a:prstGeom prst="rect">
            <a:avLst/>
          </a:prstGeom>
          <a:noFill/>
        </p:spPr>
        <p:txBody>
          <a:bodyPr wrap="square" rtlCol="0">
            <a:spAutoFit/>
          </a:bodyPr>
          <a:lstStyle/>
          <a:p>
            <a:pPr algn="ctr" defTabSz="914049">
              <a:defRPr/>
            </a:pPr>
            <a:r>
              <a:rPr lang="en-US" sz="2600">
                <a:solidFill>
                  <a:srgbClr val="FFFFFF">
                    <a:lumMod val="50000"/>
                  </a:srgbClr>
                </a:solidFill>
                <a:latin typeface="Segoe UI Light" charset="0"/>
                <a:ea typeface="Segoe UI Light" charset="0"/>
                <a:cs typeface="Segoe UI Light" charset="0"/>
              </a:rPr>
              <a:t>Multiple options</a:t>
            </a:r>
          </a:p>
        </p:txBody>
      </p:sp>
      <p:sp>
        <p:nvSpPr>
          <p:cNvPr id="7" name="TextBox 6"/>
          <p:cNvSpPr txBox="1"/>
          <p:nvPr/>
        </p:nvSpPr>
        <p:spPr>
          <a:xfrm>
            <a:off x="149593" y="3263930"/>
            <a:ext cx="3755243" cy="500316"/>
          </a:xfrm>
          <a:prstGeom prst="rect">
            <a:avLst/>
          </a:prstGeom>
          <a:noFill/>
        </p:spPr>
        <p:txBody>
          <a:bodyPr wrap="square" rtlCol="0">
            <a:spAutoFit/>
          </a:bodyPr>
          <a:lstStyle/>
          <a:p>
            <a:pPr algn="ctr" defTabSz="914049">
              <a:defRPr/>
            </a:pPr>
            <a:r>
              <a:rPr lang="en-US" sz="2600">
                <a:solidFill>
                  <a:srgbClr val="FFFFFF">
                    <a:lumMod val="50000"/>
                  </a:srgbClr>
                </a:solidFill>
                <a:latin typeface="Segoe UI Light" charset="0"/>
                <a:ea typeface="Segoe UI Light" charset="0"/>
                <a:cs typeface="Segoe UI Light" charset="0"/>
              </a:rPr>
              <a:t>Management tools</a:t>
            </a:r>
          </a:p>
        </p:txBody>
      </p:sp>
      <p:grpSp>
        <p:nvGrpSpPr>
          <p:cNvPr id="3" name="Group 2"/>
          <p:cNvGrpSpPr/>
          <p:nvPr/>
        </p:nvGrpSpPr>
        <p:grpSpPr>
          <a:xfrm>
            <a:off x="536538" y="5062691"/>
            <a:ext cx="11733174" cy="1050371"/>
            <a:chOff x="534960" y="4722331"/>
            <a:chExt cx="11736504" cy="1050668"/>
          </a:xfrm>
        </p:grpSpPr>
        <p:sp>
          <p:nvSpPr>
            <p:cNvPr id="14" name="Rectangle 13"/>
            <p:cNvSpPr/>
            <p:nvPr/>
          </p:nvSpPr>
          <p:spPr>
            <a:xfrm>
              <a:off x="4818024" y="4722331"/>
              <a:ext cx="2991328" cy="1033588"/>
            </a:xfrm>
            <a:prstGeom prst="rect">
              <a:avLst/>
            </a:prstGeom>
          </p:spPr>
          <p:txBody>
            <a:bodyPr wrap="square">
              <a:spAutoFit/>
            </a:bodyPr>
            <a:lstStyle/>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PowerShell</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Graphical</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Python </a:t>
              </a:r>
            </a:p>
          </p:txBody>
        </p:sp>
        <p:sp>
          <p:nvSpPr>
            <p:cNvPr id="15" name="Rectangle 14"/>
            <p:cNvSpPr/>
            <p:nvPr/>
          </p:nvSpPr>
          <p:spPr>
            <a:xfrm>
              <a:off x="534960" y="5078061"/>
              <a:ext cx="2982199" cy="694938"/>
            </a:xfrm>
            <a:prstGeom prst="rect">
              <a:avLst/>
            </a:prstGeom>
          </p:spPr>
          <p:txBody>
            <a:bodyPr wrap="square">
              <a:spAutoFit/>
            </a:bodyPr>
            <a:lstStyle/>
            <a:p>
              <a:pPr marL="194236" indent="-194236" defTabSz="914049">
                <a:lnSpc>
                  <a:spcPts val="2118"/>
                </a:lnSpc>
                <a:spcAft>
                  <a:spcPts val="600"/>
                </a:spcAft>
                <a:buFont typeface="Arial" charset="0"/>
                <a:buChar char="•"/>
                <a:defRPr/>
              </a:pPr>
              <a:endParaRPr lang="en-US" sz="1600">
                <a:solidFill>
                  <a:srgbClr val="FFFFFF"/>
                </a:solidFill>
                <a:latin typeface="Calibri"/>
              </a:endParaRPr>
            </a:p>
            <a:p>
              <a:pPr marL="194236" indent="-194236" defTabSz="914049">
                <a:lnSpc>
                  <a:spcPts val="2118"/>
                </a:lnSpc>
                <a:spcAft>
                  <a:spcPts val="600"/>
                </a:spcAft>
                <a:buFont typeface="Arial" charset="0"/>
                <a:buChar char="•"/>
                <a:defRPr/>
              </a:pPr>
              <a:endParaRPr lang="en-US" sz="1600">
                <a:solidFill>
                  <a:srgbClr val="FFFFFF"/>
                </a:solidFill>
                <a:latin typeface="Calibri"/>
              </a:endParaRPr>
            </a:p>
          </p:txBody>
        </p:sp>
        <p:sp>
          <p:nvSpPr>
            <p:cNvPr id="16" name="Rectangle 15"/>
            <p:cNvSpPr/>
            <p:nvPr/>
          </p:nvSpPr>
          <p:spPr>
            <a:xfrm>
              <a:off x="903785" y="4738535"/>
              <a:ext cx="3386616" cy="1033588"/>
            </a:xfrm>
            <a:prstGeom prst="rect">
              <a:avLst/>
            </a:prstGeom>
          </p:spPr>
          <p:txBody>
            <a:bodyPr wrap="square">
              <a:spAutoFit/>
            </a:bodyPr>
            <a:lstStyle/>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Central repository</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Infrastructure as code</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Operator role</a:t>
              </a:r>
            </a:p>
          </p:txBody>
        </p:sp>
        <p:sp>
          <p:nvSpPr>
            <p:cNvPr id="34" name="Rectangle 33"/>
            <p:cNvSpPr/>
            <p:nvPr/>
          </p:nvSpPr>
          <p:spPr>
            <a:xfrm>
              <a:off x="8949013" y="4722331"/>
              <a:ext cx="3322451" cy="1033588"/>
            </a:xfrm>
            <a:prstGeom prst="rect">
              <a:avLst/>
            </a:prstGeom>
          </p:spPr>
          <p:txBody>
            <a:bodyPr wrap="square">
              <a:spAutoFit/>
            </a:bodyPr>
            <a:lstStyle/>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Cross-platform</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Hybrid worker</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Single pane of glass</a:t>
              </a:r>
            </a:p>
          </p:txBody>
        </p:sp>
      </p:grpSp>
      <p:sp>
        <p:nvSpPr>
          <p:cNvPr id="2" name="Title 1"/>
          <p:cNvSpPr>
            <a:spLocks noGrp="1"/>
          </p:cNvSpPr>
          <p:nvPr>
            <p:ph type="title"/>
          </p:nvPr>
        </p:nvSpPr>
        <p:spPr/>
        <p:txBody>
          <a:bodyPr/>
          <a:lstStyle/>
          <a:p>
            <a:r>
              <a:rPr lang="en-US"/>
              <a:t>Flexible automation platform</a:t>
            </a:r>
          </a:p>
        </p:txBody>
      </p:sp>
      <p:grpSp>
        <p:nvGrpSpPr>
          <p:cNvPr id="35" name="Group 34"/>
          <p:cNvGrpSpPr/>
          <p:nvPr/>
        </p:nvGrpSpPr>
        <p:grpSpPr>
          <a:xfrm>
            <a:off x="5283633" y="1867778"/>
            <a:ext cx="969613" cy="1050570"/>
            <a:chOff x="14119225" y="319276"/>
            <a:chExt cx="4933987" cy="4332034"/>
          </a:xfrm>
          <a:solidFill>
            <a:srgbClr val="525C85"/>
          </a:solidFill>
        </p:grpSpPr>
        <p:sp>
          <p:nvSpPr>
            <p:cNvPr id="30" name="Freeform 17"/>
            <p:cNvSpPr>
              <a:spLocks/>
            </p:cNvSpPr>
            <p:nvPr/>
          </p:nvSpPr>
          <p:spPr bwMode="auto">
            <a:xfrm>
              <a:off x="16909837" y="319276"/>
              <a:ext cx="2143375" cy="1382645"/>
            </a:xfrm>
            <a:custGeom>
              <a:avLst/>
              <a:gdLst>
                <a:gd name="T0" fmla="*/ 1307 w 1442"/>
                <a:gd name="T1" fmla="*/ 0 h 1300"/>
                <a:gd name="T2" fmla="*/ 1101 w 1442"/>
                <a:gd name="T3" fmla="*/ 206 h 1300"/>
                <a:gd name="T4" fmla="*/ 1101 w 1442"/>
                <a:gd name="T5" fmla="*/ 199 h 1300"/>
                <a:gd name="T6" fmla="*/ 0 w 1442"/>
                <a:gd name="T7" fmla="*/ 199 h 1300"/>
                <a:gd name="T8" fmla="*/ 0 w 1442"/>
                <a:gd name="T9" fmla="*/ 1300 h 1300"/>
                <a:gd name="T10" fmla="*/ 1101 w 1442"/>
                <a:gd name="T11" fmla="*/ 1300 h 1300"/>
                <a:gd name="T12" fmla="*/ 1101 w 1442"/>
                <a:gd name="T13" fmla="*/ 737 h 1300"/>
                <a:gd name="T14" fmla="*/ 933 w 1442"/>
                <a:gd name="T15" fmla="*/ 855 h 1300"/>
                <a:gd name="T16" fmla="*/ 933 w 1442"/>
                <a:gd name="T17" fmla="*/ 1132 h 1300"/>
                <a:gd name="T18" fmla="*/ 168 w 1442"/>
                <a:gd name="T19" fmla="*/ 1132 h 1300"/>
                <a:gd name="T20" fmla="*/ 168 w 1442"/>
                <a:gd name="T21" fmla="*/ 893 h 1300"/>
                <a:gd name="T22" fmla="*/ 41 w 1442"/>
                <a:gd name="T23" fmla="*/ 621 h 1300"/>
                <a:gd name="T24" fmla="*/ 168 w 1442"/>
                <a:gd name="T25" fmla="*/ 493 h 1300"/>
                <a:gd name="T26" fmla="*/ 168 w 1442"/>
                <a:gd name="T27" fmla="*/ 367 h 1300"/>
                <a:gd name="T28" fmla="*/ 933 w 1442"/>
                <a:gd name="T29" fmla="*/ 367 h 1300"/>
                <a:gd name="T30" fmla="*/ 933 w 1442"/>
                <a:gd name="T31" fmla="*/ 372 h 1300"/>
                <a:gd name="T32" fmla="*/ 658 w 1442"/>
                <a:gd name="T33" fmla="*/ 649 h 1300"/>
                <a:gd name="T34" fmla="*/ 547 w 1442"/>
                <a:gd name="T35" fmla="*/ 760 h 1300"/>
                <a:gd name="T36" fmla="*/ 270 w 1442"/>
                <a:gd name="T37" fmla="*/ 481 h 1300"/>
                <a:gd name="T38" fmla="*/ 168 w 1442"/>
                <a:gd name="T39" fmla="*/ 583 h 1300"/>
                <a:gd name="T40" fmla="*/ 135 w 1442"/>
                <a:gd name="T41" fmla="*/ 616 h 1300"/>
                <a:gd name="T42" fmla="*/ 168 w 1442"/>
                <a:gd name="T43" fmla="*/ 649 h 1300"/>
                <a:gd name="T44" fmla="*/ 547 w 1442"/>
                <a:gd name="T45" fmla="*/ 1030 h 1300"/>
                <a:gd name="T46" fmla="*/ 933 w 1442"/>
                <a:gd name="T47" fmla="*/ 644 h 1300"/>
                <a:gd name="T48" fmla="*/ 1101 w 1442"/>
                <a:gd name="T49" fmla="*/ 476 h 1300"/>
                <a:gd name="T50" fmla="*/ 1350 w 1442"/>
                <a:gd name="T51" fmla="*/ 225 h 1300"/>
                <a:gd name="T52" fmla="*/ 1442 w 1442"/>
                <a:gd name="T53" fmla="*/ 135 h 1300"/>
                <a:gd name="T54" fmla="*/ 1307 w 1442"/>
                <a:gd name="T55" fmla="*/ 0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42" h="1300">
                  <a:moveTo>
                    <a:pt x="1307" y="0"/>
                  </a:moveTo>
                  <a:lnTo>
                    <a:pt x="1101" y="206"/>
                  </a:lnTo>
                  <a:lnTo>
                    <a:pt x="1101" y="199"/>
                  </a:lnTo>
                  <a:lnTo>
                    <a:pt x="0" y="199"/>
                  </a:lnTo>
                  <a:lnTo>
                    <a:pt x="0" y="1300"/>
                  </a:lnTo>
                  <a:lnTo>
                    <a:pt x="1101" y="1300"/>
                  </a:lnTo>
                  <a:lnTo>
                    <a:pt x="1101" y="737"/>
                  </a:lnTo>
                  <a:lnTo>
                    <a:pt x="933" y="855"/>
                  </a:lnTo>
                  <a:lnTo>
                    <a:pt x="933" y="1132"/>
                  </a:lnTo>
                  <a:lnTo>
                    <a:pt x="168" y="1132"/>
                  </a:lnTo>
                  <a:lnTo>
                    <a:pt x="168" y="893"/>
                  </a:lnTo>
                  <a:lnTo>
                    <a:pt x="41" y="621"/>
                  </a:lnTo>
                  <a:lnTo>
                    <a:pt x="168" y="493"/>
                  </a:lnTo>
                  <a:lnTo>
                    <a:pt x="168" y="367"/>
                  </a:lnTo>
                  <a:lnTo>
                    <a:pt x="933" y="367"/>
                  </a:lnTo>
                  <a:lnTo>
                    <a:pt x="933" y="372"/>
                  </a:lnTo>
                  <a:lnTo>
                    <a:pt x="658" y="649"/>
                  </a:lnTo>
                  <a:lnTo>
                    <a:pt x="547" y="760"/>
                  </a:lnTo>
                  <a:lnTo>
                    <a:pt x="270" y="481"/>
                  </a:lnTo>
                  <a:lnTo>
                    <a:pt x="168" y="583"/>
                  </a:lnTo>
                  <a:lnTo>
                    <a:pt x="135" y="616"/>
                  </a:lnTo>
                  <a:lnTo>
                    <a:pt x="168" y="649"/>
                  </a:lnTo>
                  <a:lnTo>
                    <a:pt x="547" y="1030"/>
                  </a:lnTo>
                  <a:lnTo>
                    <a:pt x="933" y="644"/>
                  </a:lnTo>
                  <a:lnTo>
                    <a:pt x="1101" y="476"/>
                  </a:lnTo>
                  <a:lnTo>
                    <a:pt x="1350" y="225"/>
                  </a:lnTo>
                  <a:lnTo>
                    <a:pt x="1442" y="135"/>
                  </a:lnTo>
                  <a:lnTo>
                    <a:pt x="1307" y="0"/>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sp>
          <p:nvSpPr>
            <p:cNvPr id="31" name="Freeform 18"/>
            <p:cNvSpPr>
              <a:spLocks noEditPoints="1"/>
            </p:cNvSpPr>
            <p:nvPr/>
          </p:nvSpPr>
          <p:spPr bwMode="auto">
            <a:xfrm>
              <a:off x="14119225" y="3268665"/>
              <a:ext cx="1744662" cy="1382645"/>
            </a:xfrm>
            <a:custGeom>
              <a:avLst/>
              <a:gdLst>
                <a:gd name="T0" fmla="*/ 0 w 1099"/>
                <a:gd name="T1" fmla="*/ 0 h 1101"/>
                <a:gd name="T2" fmla="*/ 0 w 1099"/>
                <a:gd name="T3" fmla="*/ 1101 h 1101"/>
                <a:gd name="T4" fmla="*/ 1099 w 1099"/>
                <a:gd name="T5" fmla="*/ 1101 h 1101"/>
                <a:gd name="T6" fmla="*/ 1099 w 1099"/>
                <a:gd name="T7" fmla="*/ 0 h 1101"/>
                <a:gd name="T8" fmla="*/ 0 w 1099"/>
                <a:gd name="T9" fmla="*/ 0 h 1101"/>
                <a:gd name="T10" fmla="*/ 933 w 1099"/>
                <a:gd name="T11" fmla="*/ 935 h 1101"/>
                <a:gd name="T12" fmla="*/ 166 w 1099"/>
                <a:gd name="T13" fmla="*/ 935 h 1101"/>
                <a:gd name="T14" fmla="*/ 166 w 1099"/>
                <a:gd name="T15" fmla="*/ 168 h 1101"/>
                <a:gd name="T16" fmla="*/ 933 w 1099"/>
                <a:gd name="T17" fmla="*/ 168 h 1101"/>
                <a:gd name="T18" fmla="*/ 933 w 1099"/>
                <a:gd name="T19" fmla="*/ 93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9" h="1101">
                  <a:moveTo>
                    <a:pt x="0" y="0"/>
                  </a:moveTo>
                  <a:lnTo>
                    <a:pt x="0" y="1101"/>
                  </a:lnTo>
                  <a:lnTo>
                    <a:pt x="1099" y="1101"/>
                  </a:lnTo>
                  <a:lnTo>
                    <a:pt x="1099" y="0"/>
                  </a:lnTo>
                  <a:lnTo>
                    <a:pt x="0" y="0"/>
                  </a:lnTo>
                  <a:close/>
                  <a:moveTo>
                    <a:pt x="933" y="935"/>
                  </a:moveTo>
                  <a:lnTo>
                    <a:pt x="166" y="935"/>
                  </a:lnTo>
                  <a:lnTo>
                    <a:pt x="166" y="168"/>
                  </a:lnTo>
                  <a:lnTo>
                    <a:pt x="933" y="168"/>
                  </a:lnTo>
                  <a:lnTo>
                    <a:pt x="933" y="935"/>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sp>
          <p:nvSpPr>
            <p:cNvPr id="32" name="Freeform 19"/>
            <p:cNvSpPr>
              <a:spLocks noEditPoints="1"/>
            </p:cNvSpPr>
            <p:nvPr/>
          </p:nvSpPr>
          <p:spPr bwMode="auto">
            <a:xfrm>
              <a:off x="16892589" y="3268665"/>
              <a:ext cx="1747838" cy="1382645"/>
            </a:xfrm>
            <a:custGeom>
              <a:avLst/>
              <a:gdLst>
                <a:gd name="T0" fmla="*/ 0 w 1101"/>
                <a:gd name="T1" fmla="*/ 0 h 1101"/>
                <a:gd name="T2" fmla="*/ 0 w 1101"/>
                <a:gd name="T3" fmla="*/ 1101 h 1101"/>
                <a:gd name="T4" fmla="*/ 1101 w 1101"/>
                <a:gd name="T5" fmla="*/ 1101 h 1101"/>
                <a:gd name="T6" fmla="*/ 1101 w 1101"/>
                <a:gd name="T7" fmla="*/ 0 h 1101"/>
                <a:gd name="T8" fmla="*/ 0 w 1101"/>
                <a:gd name="T9" fmla="*/ 0 h 1101"/>
                <a:gd name="T10" fmla="*/ 933 w 1101"/>
                <a:gd name="T11" fmla="*/ 935 h 1101"/>
                <a:gd name="T12" fmla="*/ 168 w 1101"/>
                <a:gd name="T13" fmla="*/ 935 h 1101"/>
                <a:gd name="T14" fmla="*/ 168 w 1101"/>
                <a:gd name="T15" fmla="*/ 168 h 1101"/>
                <a:gd name="T16" fmla="*/ 933 w 1101"/>
                <a:gd name="T17" fmla="*/ 168 h 1101"/>
                <a:gd name="T18" fmla="*/ 933 w 1101"/>
                <a:gd name="T19" fmla="*/ 935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1" h="1101">
                  <a:moveTo>
                    <a:pt x="0" y="0"/>
                  </a:moveTo>
                  <a:lnTo>
                    <a:pt x="0" y="1101"/>
                  </a:lnTo>
                  <a:lnTo>
                    <a:pt x="1101" y="1101"/>
                  </a:lnTo>
                  <a:lnTo>
                    <a:pt x="1101" y="0"/>
                  </a:lnTo>
                  <a:lnTo>
                    <a:pt x="0" y="0"/>
                  </a:lnTo>
                  <a:close/>
                  <a:moveTo>
                    <a:pt x="933" y="935"/>
                  </a:moveTo>
                  <a:lnTo>
                    <a:pt x="168" y="935"/>
                  </a:lnTo>
                  <a:lnTo>
                    <a:pt x="168" y="168"/>
                  </a:lnTo>
                  <a:lnTo>
                    <a:pt x="933" y="168"/>
                  </a:lnTo>
                  <a:lnTo>
                    <a:pt x="933" y="935"/>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sp>
          <p:nvSpPr>
            <p:cNvPr id="33" name="Freeform 20"/>
            <p:cNvSpPr>
              <a:spLocks noEditPoints="1"/>
            </p:cNvSpPr>
            <p:nvPr/>
          </p:nvSpPr>
          <p:spPr bwMode="auto">
            <a:xfrm>
              <a:off x="14119225" y="509586"/>
              <a:ext cx="1744662" cy="1382645"/>
            </a:xfrm>
            <a:custGeom>
              <a:avLst/>
              <a:gdLst>
                <a:gd name="T0" fmla="*/ 0 w 1099"/>
                <a:gd name="T1" fmla="*/ 0 h 1101"/>
                <a:gd name="T2" fmla="*/ 0 w 1099"/>
                <a:gd name="T3" fmla="*/ 1101 h 1101"/>
                <a:gd name="T4" fmla="*/ 1099 w 1099"/>
                <a:gd name="T5" fmla="*/ 1101 h 1101"/>
                <a:gd name="T6" fmla="*/ 1099 w 1099"/>
                <a:gd name="T7" fmla="*/ 0 h 1101"/>
                <a:gd name="T8" fmla="*/ 0 w 1099"/>
                <a:gd name="T9" fmla="*/ 0 h 1101"/>
                <a:gd name="T10" fmla="*/ 933 w 1099"/>
                <a:gd name="T11" fmla="*/ 933 h 1101"/>
                <a:gd name="T12" fmla="*/ 166 w 1099"/>
                <a:gd name="T13" fmla="*/ 933 h 1101"/>
                <a:gd name="T14" fmla="*/ 166 w 1099"/>
                <a:gd name="T15" fmla="*/ 168 h 1101"/>
                <a:gd name="T16" fmla="*/ 933 w 1099"/>
                <a:gd name="T17" fmla="*/ 168 h 1101"/>
                <a:gd name="T18" fmla="*/ 933 w 1099"/>
                <a:gd name="T19" fmla="*/ 93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9" h="1101">
                  <a:moveTo>
                    <a:pt x="0" y="0"/>
                  </a:moveTo>
                  <a:lnTo>
                    <a:pt x="0" y="1101"/>
                  </a:lnTo>
                  <a:lnTo>
                    <a:pt x="1099" y="1101"/>
                  </a:lnTo>
                  <a:lnTo>
                    <a:pt x="1099" y="0"/>
                  </a:lnTo>
                  <a:lnTo>
                    <a:pt x="0" y="0"/>
                  </a:lnTo>
                  <a:close/>
                  <a:moveTo>
                    <a:pt x="933" y="933"/>
                  </a:moveTo>
                  <a:lnTo>
                    <a:pt x="166" y="933"/>
                  </a:lnTo>
                  <a:lnTo>
                    <a:pt x="166" y="168"/>
                  </a:lnTo>
                  <a:lnTo>
                    <a:pt x="933" y="168"/>
                  </a:lnTo>
                  <a:lnTo>
                    <a:pt x="933" y="933"/>
                  </a:lnTo>
                  <a:close/>
                </a:path>
              </a:pathLst>
            </a:custGeom>
            <a:grpFill/>
            <a:ln/>
            <a:extLst>
              <a:ext uri="{91240B29-F687-4F45-9708-019B960494DF}">
                <a14:hiddenLine xmlns:a14="http://schemas.microsoft.com/office/drawing/2010/main" w="9525">
                  <a:solidFill>
                    <a:srgbClr val="000000"/>
                  </a:solidFill>
                  <a:round/>
                  <a:headEnd/>
                  <a:tailEnd/>
                </a14:hiddenLine>
              </a:ext>
            </a:extLst>
          </p:spPr>
          <p:style>
            <a:lnRef idx="3">
              <a:schemeClr val="lt1"/>
            </a:lnRef>
            <a:fillRef idx="1">
              <a:schemeClr val="accent1"/>
            </a:fillRef>
            <a:effectRef idx="1">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grpSp>
      <p:grpSp>
        <p:nvGrpSpPr>
          <p:cNvPr id="64" name="Group 63"/>
          <p:cNvGrpSpPr/>
          <p:nvPr/>
        </p:nvGrpSpPr>
        <p:grpSpPr bwMode="black">
          <a:xfrm>
            <a:off x="1548204" y="1965614"/>
            <a:ext cx="974038" cy="829163"/>
            <a:chOff x="813584" y="4312262"/>
            <a:chExt cx="478309" cy="327136"/>
          </a:xfrm>
          <a:solidFill>
            <a:srgbClr val="525C85"/>
          </a:solidFill>
        </p:grpSpPr>
        <p:sp>
          <p:nvSpPr>
            <p:cNvPr id="65" name="Freeform 79"/>
            <p:cNvSpPr>
              <a:spLocks/>
            </p:cNvSpPr>
            <p:nvPr/>
          </p:nvSpPr>
          <p:spPr bwMode="black">
            <a:xfrm>
              <a:off x="813584" y="4503897"/>
              <a:ext cx="478309" cy="135501"/>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grp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sp>
          <p:nvSpPr>
            <p:cNvPr id="66" name="Freeform 80"/>
            <p:cNvSpPr>
              <a:spLocks noEditPoints="1"/>
            </p:cNvSpPr>
            <p:nvPr/>
          </p:nvSpPr>
          <p:spPr bwMode="black">
            <a:xfrm>
              <a:off x="813584" y="4312262"/>
              <a:ext cx="478309" cy="135501"/>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grp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defTabSz="914192">
                <a:defRPr/>
              </a:pPr>
              <a:endParaRPr lang="en-US" sz="1600">
                <a:solidFill>
                  <a:srgbClr val="FFFFFF"/>
                </a:solidFill>
                <a:latin typeface="Segoe UI"/>
              </a:endParaRPr>
            </a:p>
          </p:txBody>
        </p:sp>
      </p:grpSp>
      <p:sp>
        <p:nvSpPr>
          <p:cNvPr id="26" name="TextBox 25">
            <a:extLst>
              <a:ext uri="{FF2B5EF4-FFF2-40B4-BE49-F238E27FC236}">
                <a16:creationId xmlns:a16="http://schemas.microsoft.com/office/drawing/2014/main" id="{270C8E32-5C72-4231-B7E4-F662A7993AE5}"/>
              </a:ext>
            </a:extLst>
          </p:cNvPr>
          <p:cNvSpPr txBox="1"/>
          <p:nvPr/>
        </p:nvSpPr>
        <p:spPr>
          <a:xfrm>
            <a:off x="8065976" y="3223153"/>
            <a:ext cx="3540026" cy="500316"/>
          </a:xfrm>
          <a:prstGeom prst="rect">
            <a:avLst/>
          </a:prstGeom>
          <a:noFill/>
        </p:spPr>
        <p:txBody>
          <a:bodyPr wrap="square" rtlCol="0">
            <a:spAutoFit/>
          </a:bodyPr>
          <a:lstStyle/>
          <a:p>
            <a:pPr algn="ctr" defTabSz="914049">
              <a:defRPr/>
            </a:pPr>
            <a:r>
              <a:rPr lang="en-US" sz="2600">
                <a:solidFill>
                  <a:srgbClr val="FFFFFF">
                    <a:lumMod val="50000"/>
                  </a:srgbClr>
                </a:solidFill>
                <a:latin typeface="Segoe UI Light" charset="0"/>
                <a:ea typeface="Segoe UI Light" charset="0"/>
                <a:cs typeface="Segoe UI Light" charset="0"/>
              </a:rPr>
              <a:t>Hybrid support</a:t>
            </a:r>
          </a:p>
        </p:txBody>
      </p:sp>
    </p:spTree>
    <p:extLst>
      <p:ext uri="{BB962C8B-B14F-4D97-AF65-F5344CB8AC3E}">
        <p14:creationId xmlns:p14="http://schemas.microsoft.com/office/powerpoint/2010/main" val="118793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89667-3700-480C-9109-D95CF8F94E5D}"/>
              </a:ext>
            </a:extLst>
          </p:cNvPr>
          <p:cNvSpPr>
            <a:spLocks noGrp="1"/>
          </p:cNvSpPr>
          <p:nvPr>
            <p:ph type="title"/>
          </p:nvPr>
        </p:nvSpPr>
        <p:spPr/>
        <p:txBody>
          <a:bodyPr/>
          <a:lstStyle/>
          <a:p>
            <a:r>
              <a:rPr lang="en-US"/>
              <a:t>Scenarios for Azure Automation</a:t>
            </a:r>
          </a:p>
        </p:txBody>
      </p:sp>
      <p:sp>
        <p:nvSpPr>
          <p:cNvPr id="4" name="Rectangle 3">
            <a:extLst>
              <a:ext uri="{FF2B5EF4-FFF2-40B4-BE49-F238E27FC236}">
                <a16:creationId xmlns:a16="http://schemas.microsoft.com/office/drawing/2014/main" id="{F96914FB-C383-4570-B560-11DB510070C3}"/>
              </a:ext>
            </a:extLst>
          </p:cNvPr>
          <p:cNvSpPr/>
          <p:nvPr/>
        </p:nvSpPr>
        <p:spPr>
          <a:xfrm>
            <a:off x="1730" y="4740614"/>
            <a:ext cx="12188542" cy="211641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49">
              <a:defRPr/>
            </a:pPr>
            <a:endParaRPr lang="en-US">
              <a:solidFill>
                <a:srgbClr val="FFFFFF"/>
              </a:solidFill>
              <a:latin typeface="Calibri"/>
            </a:endParaRPr>
          </a:p>
        </p:txBody>
      </p:sp>
      <p:grpSp>
        <p:nvGrpSpPr>
          <p:cNvPr id="5" name="Group 4">
            <a:extLst>
              <a:ext uri="{FF2B5EF4-FFF2-40B4-BE49-F238E27FC236}">
                <a16:creationId xmlns:a16="http://schemas.microsoft.com/office/drawing/2014/main" id="{5541C7ED-1D32-45DD-A56E-0AE2C1067FBB}"/>
              </a:ext>
            </a:extLst>
          </p:cNvPr>
          <p:cNvGrpSpPr/>
          <p:nvPr/>
        </p:nvGrpSpPr>
        <p:grpSpPr>
          <a:xfrm>
            <a:off x="519918" y="5106665"/>
            <a:ext cx="11667539" cy="1379545"/>
            <a:chOff x="534960" y="5008081"/>
            <a:chExt cx="11670849" cy="1379937"/>
          </a:xfrm>
        </p:grpSpPr>
        <p:sp>
          <p:nvSpPr>
            <p:cNvPr id="6" name="Rectangle 5">
              <a:extLst>
                <a:ext uri="{FF2B5EF4-FFF2-40B4-BE49-F238E27FC236}">
                  <a16:creationId xmlns:a16="http://schemas.microsoft.com/office/drawing/2014/main" id="{EF640981-642F-49A4-9348-A5FA0C48E72E}"/>
                </a:ext>
              </a:extLst>
            </p:cNvPr>
            <p:cNvSpPr/>
            <p:nvPr/>
          </p:nvSpPr>
          <p:spPr>
            <a:xfrm>
              <a:off x="5030457" y="5008081"/>
              <a:ext cx="3322451" cy="1033589"/>
            </a:xfrm>
            <a:prstGeom prst="rect">
              <a:avLst/>
            </a:prstGeom>
          </p:spPr>
          <p:txBody>
            <a:bodyPr wrap="square">
              <a:spAutoFit/>
            </a:bodyPr>
            <a:lstStyle/>
            <a:p>
              <a:pPr marL="194236" indent="-194236" defTabSz="914049">
                <a:lnSpc>
                  <a:spcPts val="2118"/>
                </a:lnSpc>
                <a:spcAft>
                  <a:spcPts val="600"/>
                </a:spcAft>
                <a:buFont typeface="Arial" charset="0"/>
                <a:buChar char="•"/>
                <a:defRPr/>
              </a:pPr>
              <a:r>
                <a:rPr lang="en-US" sz="1600">
                  <a:solidFill>
                    <a:srgbClr val="FFFFFF"/>
                  </a:solidFill>
                  <a:latin typeface="Segoe UI" charset="0"/>
                  <a:cs typeface="Segoe UI" charset="0"/>
                </a:rPr>
                <a:t>Azure SQL Tasks</a:t>
              </a:r>
            </a:p>
            <a:p>
              <a:pPr marL="194236" indent="-194236" defTabSz="914049">
                <a:lnSpc>
                  <a:spcPts val="2118"/>
                </a:lnSpc>
                <a:spcAft>
                  <a:spcPts val="600"/>
                </a:spcAft>
                <a:buFont typeface="Arial" charset="0"/>
                <a:buChar char="•"/>
                <a:defRPr/>
              </a:pPr>
              <a:r>
                <a:rPr lang="en-US" sz="1600">
                  <a:solidFill>
                    <a:srgbClr val="FFFFFF"/>
                  </a:solidFill>
                  <a:latin typeface="Segoe UI" charset="0"/>
                  <a:cs typeface="Segoe UI" charset="0"/>
                </a:rPr>
                <a:t>Start / Stop test / dev VMs </a:t>
              </a:r>
            </a:p>
            <a:p>
              <a:pPr marL="194236" indent="-194236" defTabSz="914049">
                <a:lnSpc>
                  <a:spcPts val="2118"/>
                </a:lnSpc>
                <a:spcAft>
                  <a:spcPts val="600"/>
                </a:spcAft>
                <a:buFont typeface="Arial" charset="0"/>
                <a:buChar char="•"/>
                <a:defRPr/>
              </a:pPr>
              <a:r>
                <a:rPr lang="en-US" sz="1600">
                  <a:solidFill>
                    <a:srgbClr val="FFFFFF"/>
                  </a:solidFill>
                  <a:latin typeface="Segoe UI" charset="0"/>
                  <a:cs typeface="Segoe UI" charset="0"/>
                </a:rPr>
                <a:t>Process alerts</a:t>
              </a:r>
            </a:p>
          </p:txBody>
        </p:sp>
        <p:sp>
          <p:nvSpPr>
            <p:cNvPr id="7" name="Rectangle 6">
              <a:extLst>
                <a:ext uri="{FF2B5EF4-FFF2-40B4-BE49-F238E27FC236}">
                  <a16:creationId xmlns:a16="http://schemas.microsoft.com/office/drawing/2014/main" id="{3F0B2322-3E43-4B29-ABB2-BD263D639D05}"/>
                </a:ext>
              </a:extLst>
            </p:cNvPr>
            <p:cNvSpPr/>
            <p:nvPr/>
          </p:nvSpPr>
          <p:spPr>
            <a:xfrm>
              <a:off x="534960" y="5078061"/>
              <a:ext cx="2982199" cy="694939"/>
            </a:xfrm>
            <a:prstGeom prst="rect">
              <a:avLst/>
            </a:prstGeom>
          </p:spPr>
          <p:txBody>
            <a:bodyPr wrap="square">
              <a:spAutoFit/>
            </a:bodyPr>
            <a:lstStyle/>
            <a:p>
              <a:pPr marL="194236" indent="-194236" defTabSz="914049">
                <a:lnSpc>
                  <a:spcPts val="2118"/>
                </a:lnSpc>
                <a:spcAft>
                  <a:spcPts val="600"/>
                </a:spcAft>
                <a:buFont typeface="Arial" charset="0"/>
                <a:buChar char="•"/>
                <a:defRPr/>
              </a:pPr>
              <a:endParaRPr lang="en-US" sz="1600">
                <a:solidFill>
                  <a:srgbClr val="FFFFFF"/>
                </a:solidFill>
                <a:latin typeface="Calibri"/>
              </a:endParaRPr>
            </a:p>
            <a:p>
              <a:pPr marL="194236" indent="-194236" defTabSz="914049">
                <a:lnSpc>
                  <a:spcPts val="2118"/>
                </a:lnSpc>
                <a:spcAft>
                  <a:spcPts val="600"/>
                </a:spcAft>
                <a:buFont typeface="Arial" charset="0"/>
                <a:buChar char="•"/>
                <a:defRPr/>
              </a:pPr>
              <a:endParaRPr lang="en-US" sz="1600">
                <a:solidFill>
                  <a:srgbClr val="FFFFFF"/>
                </a:solidFill>
                <a:latin typeface="Calibri"/>
              </a:endParaRPr>
            </a:p>
          </p:txBody>
        </p:sp>
        <p:sp>
          <p:nvSpPr>
            <p:cNvPr id="8" name="Rectangle 7">
              <a:extLst>
                <a:ext uri="{FF2B5EF4-FFF2-40B4-BE49-F238E27FC236}">
                  <a16:creationId xmlns:a16="http://schemas.microsoft.com/office/drawing/2014/main" id="{7AA7FAE5-83A1-48B4-BACF-84E331A6A972}"/>
                </a:ext>
              </a:extLst>
            </p:cNvPr>
            <p:cNvSpPr/>
            <p:nvPr/>
          </p:nvSpPr>
          <p:spPr>
            <a:xfrm>
              <a:off x="8786595" y="5008081"/>
              <a:ext cx="3419214" cy="1379937"/>
            </a:xfrm>
            <a:prstGeom prst="rect">
              <a:avLst/>
            </a:prstGeom>
          </p:spPr>
          <p:txBody>
            <a:bodyPr wrap="square">
              <a:spAutoFit/>
            </a:bodyPr>
            <a:lstStyle/>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Controlled actions on VM</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No inbound ports open</a:t>
              </a:r>
            </a:p>
            <a:p>
              <a:pPr marL="194236" indent="-194236" defTabSz="914049">
                <a:lnSpc>
                  <a:spcPts val="2118"/>
                </a:lnSpc>
                <a:spcAft>
                  <a:spcPts val="600"/>
                </a:spcAft>
                <a:buFont typeface="Arial" charset="0"/>
                <a:buChar char="•"/>
                <a:defRPr/>
              </a:pPr>
              <a:r>
                <a:rPr lang="en-US" sz="1600">
                  <a:solidFill>
                    <a:srgbClr val="FFFFFF"/>
                  </a:solidFill>
                  <a:latin typeface="Segoe UI" charset="0"/>
                  <a:ea typeface="Segoe UI" charset="0"/>
                  <a:cs typeface="Segoe UI" charset="0"/>
                </a:rPr>
                <a:t>Windows / Linux</a:t>
              </a:r>
            </a:p>
            <a:p>
              <a:pPr marL="194236" indent="-194236" defTabSz="914049">
                <a:lnSpc>
                  <a:spcPts val="2118"/>
                </a:lnSpc>
                <a:spcAft>
                  <a:spcPts val="600"/>
                </a:spcAft>
                <a:buFont typeface="Arial" charset="0"/>
                <a:buChar char="•"/>
                <a:defRPr/>
              </a:pPr>
              <a:endParaRPr lang="en-US" sz="1600">
                <a:solidFill>
                  <a:srgbClr val="FFFFFF"/>
                </a:solidFill>
                <a:latin typeface="Segoe UI" charset="0"/>
                <a:ea typeface="Segoe UI" charset="0"/>
                <a:cs typeface="Segoe UI" charset="0"/>
              </a:endParaRPr>
            </a:p>
          </p:txBody>
        </p:sp>
        <p:sp>
          <p:nvSpPr>
            <p:cNvPr id="9" name="Rectangle 8">
              <a:extLst>
                <a:ext uri="{FF2B5EF4-FFF2-40B4-BE49-F238E27FC236}">
                  <a16:creationId xmlns:a16="http://schemas.microsoft.com/office/drawing/2014/main" id="{3E474DDD-0CA9-41EC-8301-052421168416}"/>
                </a:ext>
              </a:extLst>
            </p:cNvPr>
            <p:cNvSpPr/>
            <p:nvPr/>
          </p:nvSpPr>
          <p:spPr>
            <a:xfrm>
              <a:off x="766678" y="5008081"/>
              <a:ext cx="3840782" cy="1048734"/>
            </a:xfrm>
            <a:prstGeom prst="rect">
              <a:avLst/>
            </a:prstGeom>
          </p:spPr>
          <p:txBody>
            <a:bodyPr wrap="square">
              <a:spAutoFit/>
            </a:bodyPr>
            <a:lstStyle/>
            <a:p>
              <a:pPr marL="194236" indent="-194236" defTabSz="914049">
                <a:lnSpc>
                  <a:spcPts val="2118"/>
                </a:lnSpc>
                <a:spcAft>
                  <a:spcPts val="600"/>
                </a:spcAft>
                <a:buFont typeface="Arial" charset="0"/>
                <a:buChar char="•"/>
                <a:defRPr/>
              </a:pPr>
              <a:r>
                <a:rPr lang="en-US" sz="1600">
                  <a:solidFill>
                    <a:srgbClr val="FFFFFF"/>
                  </a:solidFill>
                  <a:latin typeface="Segoe UI" charset="0"/>
                  <a:cs typeface="Segoe UI" charset="0"/>
                </a:rPr>
                <a:t>Pre / Post actions in ARM deployment</a:t>
              </a:r>
            </a:p>
            <a:p>
              <a:pPr marL="194236" indent="-194236" defTabSz="914049">
                <a:lnSpc>
                  <a:spcPts val="2118"/>
                </a:lnSpc>
                <a:spcAft>
                  <a:spcPts val="600"/>
                </a:spcAft>
                <a:buFont typeface="Arial" charset="0"/>
                <a:buChar char="•"/>
                <a:defRPr/>
              </a:pPr>
              <a:r>
                <a:rPr lang="en-US" sz="1600">
                  <a:solidFill>
                    <a:srgbClr val="FFFFFF"/>
                  </a:solidFill>
                  <a:latin typeface="Segoe UI" charset="0"/>
                  <a:cs typeface="Segoe UI" charset="0"/>
                </a:rPr>
                <a:t>Create Azure AD / O365 accounts</a:t>
              </a:r>
            </a:p>
            <a:p>
              <a:pPr marL="194236" indent="-194236" defTabSz="914049">
                <a:lnSpc>
                  <a:spcPts val="2118"/>
                </a:lnSpc>
                <a:spcAft>
                  <a:spcPts val="600"/>
                </a:spcAft>
                <a:buFont typeface="Arial" charset="0"/>
                <a:buChar char="•"/>
                <a:defRPr/>
              </a:pPr>
              <a:r>
                <a:rPr lang="en-US" sz="1600">
                  <a:solidFill>
                    <a:srgbClr val="FFFFFF"/>
                  </a:solidFill>
                  <a:latin typeface="Segoe UI" charset="0"/>
                  <a:cs typeface="Segoe UI" charset="0"/>
                </a:rPr>
                <a:t>Deploy on-premises resources</a:t>
              </a:r>
            </a:p>
          </p:txBody>
        </p:sp>
      </p:grpSp>
      <p:sp>
        <p:nvSpPr>
          <p:cNvPr id="10" name="TextBox 9">
            <a:extLst>
              <a:ext uri="{FF2B5EF4-FFF2-40B4-BE49-F238E27FC236}">
                <a16:creationId xmlns:a16="http://schemas.microsoft.com/office/drawing/2014/main" id="{0BE88D44-69C8-4F01-B0B3-45B60A35CB92}"/>
              </a:ext>
            </a:extLst>
          </p:cNvPr>
          <p:cNvSpPr txBox="1"/>
          <p:nvPr/>
        </p:nvSpPr>
        <p:spPr>
          <a:xfrm>
            <a:off x="8225254" y="3100696"/>
            <a:ext cx="3540026" cy="500387"/>
          </a:xfrm>
          <a:prstGeom prst="rect">
            <a:avLst/>
          </a:prstGeom>
          <a:noFill/>
        </p:spPr>
        <p:txBody>
          <a:bodyPr wrap="square" rtlCol="0">
            <a:spAutoFit/>
          </a:bodyPr>
          <a:lstStyle/>
          <a:p>
            <a:pPr algn="ctr" defTabSz="914049">
              <a:defRPr/>
            </a:pPr>
            <a:r>
              <a:rPr lang="en-US" sz="2600">
                <a:solidFill>
                  <a:srgbClr val="FFFFFF">
                    <a:lumMod val="50000"/>
                  </a:srgbClr>
                </a:solidFill>
                <a:latin typeface="Segoe UI Light" charset="0"/>
                <a:ea typeface="Segoe UI Light" charset="0"/>
                <a:cs typeface="Segoe UI Light" charset="0"/>
              </a:rPr>
              <a:t>In-Guest</a:t>
            </a:r>
          </a:p>
        </p:txBody>
      </p:sp>
      <p:sp>
        <p:nvSpPr>
          <p:cNvPr id="11" name="TextBox 10">
            <a:extLst>
              <a:ext uri="{FF2B5EF4-FFF2-40B4-BE49-F238E27FC236}">
                <a16:creationId xmlns:a16="http://schemas.microsoft.com/office/drawing/2014/main" id="{D2C5CB98-73E6-47E2-84EB-65DD43A1B843}"/>
              </a:ext>
            </a:extLst>
          </p:cNvPr>
          <p:cNvSpPr txBox="1"/>
          <p:nvPr/>
        </p:nvSpPr>
        <p:spPr>
          <a:xfrm>
            <a:off x="4041062" y="3100696"/>
            <a:ext cx="3755243" cy="500387"/>
          </a:xfrm>
          <a:prstGeom prst="rect">
            <a:avLst/>
          </a:prstGeom>
          <a:noFill/>
        </p:spPr>
        <p:txBody>
          <a:bodyPr wrap="square" rtlCol="0">
            <a:spAutoFit/>
          </a:bodyPr>
          <a:lstStyle/>
          <a:p>
            <a:pPr algn="ctr" defTabSz="914049">
              <a:defRPr/>
            </a:pPr>
            <a:r>
              <a:rPr lang="en-US" sz="2600">
                <a:solidFill>
                  <a:srgbClr val="FFFFFF">
                    <a:lumMod val="50000"/>
                  </a:srgbClr>
                </a:solidFill>
                <a:latin typeface="Segoe UI Light" charset="0"/>
                <a:ea typeface="Segoe UI Light" charset="0"/>
                <a:cs typeface="Segoe UI Light" charset="0"/>
              </a:rPr>
              <a:t>Operate</a:t>
            </a:r>
          </a:p>
        </p:txBody>
      </p:sp>
      <p:sp>
        <p:nvSpPr>
          <p:cNvPr id="12" name="Freeform 81">
            <a:extLst>
              <a:ext uri="{FF2B5EF4-FFF2-40B4-BE49-F238E27FC236}">
                <a16:creationId xmlns:a16="http://schemas.microsoft.com/office/drawing/2014/main" id="{0F40D54E-7A0C-4DEF-8BC4-112A7739D958}"/>
              </a:ext>
            </a:extLst>
          </p:cNvPr>
          <p:cNvSpPr>
            <a:spLocks/>
          </p:cNvSpPr>
          <p:nvPr/>
        </p:nvSpPr>
        <p:spPr bwMode="black">
          <a:xfrm>
            <a:off x="1341820" y="1667872"/>
            <a:ext cx="989183" cy="1273758"/>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535C86"/>
          </a:solidFill>
          <a:ln/>
        </p:spPr>
        <p:style>
          <a:lnRef idx="3">
            <a:schemeClr val="lt1"/>
          </a:lnRef>
          <a:fillRef idx="1">
            <a:schemeClr val="accent1"/>
          </a:fillRef>
          <a:effectRef idx="1">
            <a:schemeClr val="accent1"/>
          </a:effectRef>
          <a:fontRef idx="minor">
            <a:schemeClr val="lt1"/>
          </a:fontRef>
        </p:style>
        <p:txBody>
          <a:bodyPr vert="horz" wrap="square" lIns="82281" tIns="41141" rIns="82281" bIns="41141" numCol="1" anchor="t" anchorCtr="0" compatLnSpc="1">
            <a:prstTxWarp prst="textNoShape">
              <a:avLst/>
            </a:prstTxWarp>
          </a:bodyPr>
          <a:lstStyle/>
          <a:p>
            <a:pPr defTabSz="914012">
              <a:defRPr/>
            </a:pPr>
            <a:endParaRPr lang="en-US" sz="1600">
              <a:solidFill>
                <a:srgbClr val="FFFFFF"/>
              </a:solidFill>
              <a:latin typeface="Calibri"/>
            </a:endParaRPr>
          </a:p>
        </p:txBody>
      </p:sp>
      <p:sp>
        <p:nvSpPr>
          <p:cNvPr id="13" name="TextBox 12">
            <a:extLst>
              <a:ext uri="{FF2B5EF4-FFF2-40B4-BE49-F238E27FC236}">
                <a16:creationId xmlns:a16="http://schemas.microsoft.com/office/drawing/2014/main" id="{E7258556-BCDB-481F-923C-971674E4D9B6}"/>
              </a:ext>
            </a:extLst>
          </p:cNvPr>
          <p:cNvSpPr txBox="1"/>
          <p:nvPr/>
        </p:nvSpPr>
        <p:spPr>
          <a:xfrm>
            <a:off x="56733" y="3100721"/>
            <a:ext cx="3755243" cy="500387"/>
          </a:xfrm>
          <a:prstGeom prst="rect">
            <a:avLst/>
          </a:prstGeom>
          <a:noFill/>
        </p:spPr>
        <p:txBody>
          <a:bodyPr wrap="square" rtlCol="0">
            <a:spAutoFit/>
          </a:bodyPr>
          <a:lstStyle/>
          <a:p>
            <a:pPr algn="ctr" defTabSz="914049">
              <a:defRPr/>
            </a:pPr>
            <a:r>
              <a:rPr lang="en-US" sz="2600">
                <a:solidFill>
                  <a:srgbClr val="FFFFFF">
                    <a:lumMod val="50000"/>
                  </a:srgbClr>
                </a:solidFill>
                <a:latin typeface="Segoe UI Light" charset="0"/>
                <a:ea typeface="Segoe UI Light" charset="0"/>
                <a:cs typeface="Segoe UI Light" charset="0"/>
              </a:rPr>
              <a:t>Deployment</a:t>
            </a:r>
          </a:p>
        </p:txBody>
      </p:sp>
      <p:sp>
        <p:nvSpPr>
          <p:cNvPr id="14" name="Freeform 74">
            <a:extLst>
              <a:ext uri="{FF2B5EF4-FFF2-40B4-BE49-F238E27FC236}">
                <a16:creationId xmlns:a16="http://schemas.microsoft.com/office/drawing/2014/main" id="{E6CCD35B-EDE5-4800-B07E-5659376DCCA9}"/>
              </a:ext>
            </a:extLst>
          </p:cNvPr>
          <p:cNvSpPr>
            <a:spLocks noEditPoints="1"/>
          </p:cNvSpPr>
          <p:nvPr/>
        </p:nvSpPr>
        <p:spPr bwMode="black">
          <a:xfrm>
            <a:off x="5252117" y="1724600"/>
            <a:ext cx="1422778" cy="1217030"/>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solidFill>
            <a:srgbClr val="535C86"/>
          </a:solidFill>
          <a:ln/>
        </p:spPr>
        <p:style>
          <a:lnRef idx="3">
            <a:schemeClr val="lt1"/>
          </a:lnRef>
          <a:fillRef idx="1">
            <a:schemeClr val="accent1"/>
          </a:fillRef>
          <a:effectRef idx="1">
            <a:schemeClr val="accent1"/>
          </a:effectRef>
          <a:fontRef idx="minor">
            <a:schemeClr val="lt1"/>
          </a:fontRef>
        </p:style>
        <p:txBody>
          <a:bodyPr vert="horz" wrap="square" lIns="82281" tIns="41141" rIns="82281" bIns="41141" numCol="1" anchor="t" anchorCtr="0" compatLnSpc="1">
            <a:prstTxWarp prst="textNoShape">
              <a:avLst/>
            </a:prstTxWarp>
          </a:bodyPr>
          <a:lstStyle/>
          <a:p>
            <a:pPr defTabSz="914012">
              <a:defRPr/>
            </a:pPr>
            <a:endParaRPr lang="en-US" sz="1600">
              <a:solidFill>
                <a:srgbClr val="FFFFFF"/>
              </a:solidFill>
              <a:latin typeface="Calibri"/>
            </a:endParaRPr>
          </a:p>
        </p:txBody>
      </p:sp>
      <p:sp>
        <p:nvSpPr>
          <p:cNvPr id="15" name="Freeform 58">
            <a:extLst>
              <a:ext uri="{FF2B5EF4-FFF2-40B4-BE49-F238E27FC236}">
                <a16:creationId xmlns:a16="http://schemas.microsoft.com/office/drawing/2014/main" id="{3B6AC4AF-42D9-4A63-9E6B-2C95A06374E7}"/>
              </a:ext>
            </a:extLst>
          </p:cNvPr>
          <p:cNvSpPr>
            <a:spLocks noEditPoints="1"/>
          </p:cNvSpPr>
          <p:nvPr/>
        </p:nvSpPr>
        <p:spPr bwMode="black">
          <a:xfrm>
            <a:off x="9440335" y="1750414"/>
            <a:ext cx="1109864" cy="1189567"/>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535C86"/>
          </a:solidFill>
          <a:ln/>
        </p:spPr>
        <p:style>
          <a:lnRef idx="3">
            <a:schemeClr val="lt1"/>
          </a:lnRef>
          <a:fillRef idx="1">
            <a:schemeClr val="accent1"/>
          </a:fillRef>
          <a:effectRef idx="1">
            <a:schemeClr val="accent1"/>
          </a:effectRef>
          <a:fontRef idx="minor">
            <a:schemeClr val="lt1"/>
          </a:fontRef>
        </p:style>
        <p:txBody>
          <a:bodyPr vert="horz" wrap="square" lIns="82281" tIns="41141" rIns="82281" bIns="41141" numCol="1" anchor="t" anchorCtr="0" compatLnSpc="1">
            <a:prstTxWarp prst="textNoShape">
              <a:avLst/>
            </a:prstTxWarp>
          </a:bodyPr>
          <a:lstStyle/>
          <a:p>
            <a:pPr defTabSz="914012">
              <a:defRPr/>
            </a:pPr>
            <a:endParaRPr lang="en-US" sz="1600">
              <a:solidFill>
                <a:srgbClr val="FFFFFF"/>
              </a:solidFill>
              <a:latin typeface="Calibri"/>
            </a:endParaRPr>
          </a:p>
        </p:txBody>
      </p:sp>
    </p:spTree>
    <p:extLst>
      <p:ext uri="{BB962C8B-B14F-4D97-AF65-F5344CB8AC3E}">
        <p14:creationId xmlns:p14="http://schemas.microsoft.com/office/powerpoint/2010/main" val="5718576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113320" y="2460954"/>
            <a:ext cx="4208781" cy="3917366"/>
          </a:xfrm>
          <a:prstGeom prst="rect">
            <a:avLst/>
          </a:prstGeom>
        </p:spPr>
        <p:txBody>
          <a:bodyPr vert="horz" wrap="square" lIns="143366" tIns="89604" rIns="143366" bIns="89604"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347">
              <a:spcBef>
                <a:spcPts val="0"/>
              </a:spcBef>
              <a:spcAft>
                <a:spcPts val="600"/>
              </a:spcAft>
              <a:buNone/>
              <a:defRPr/>
            </a:pPr>
            <a:r>
              <a:rPr lang="en-US" sz="2000" kern="0">
                <a:solidFill>
                  <a:srgbClr val="FFFFFF"/>
                </a:solidFill>
                <a:latin typeface="Segoe UI Semibold" panose="020B0702040204020203" pitchFamily="34" charset="0"/>
                <a:cs typeface="Segoe UI Semibold" panose="020B0702040204020203" pitchFamily="34" charset="0"/>
              </a:rPr>
              <a:t>Discover what's installed on your machines</a:t>
            </a:r>
          </a:p>
          <a:p>
            <a:pPr marL="721355" lvl="3" indent="-285695" defTabSz="913347">
              <a:spcBef>
                <a:spcPts val="0"/>
              </a:spcBef>
              <a:spcAft>
                <a:spcPts val="600"/>
              </a:spcAft>
              <a:defRPr/>
            </a:pPr>
            <a:r>
              <a:rPr lang="en-US" kern="0">
                <a:solidFill>
                  <a:srgbClr val="FFFFFF"/>
                </a:solidFill>
                <a:latin typeface="Segoe UI Semibold" panose="020B0702040204020203" pitchFamily="34" charset="0"/>
                <a:cs typeface="Segoe UI Semibold" panose="020B0702040204020203" pitchFamily="34" charset="0"/>
              </a:rPr>
              <a:t>Software</a:t>
            </a:r>
          </a:p>
          <a:p>
            <a:pPr marL="721355" lvl="3" indent="-285695" defTabSz="913347">
              <a:spcBef>
                <a:spcPts val="0"/>
              </a:spcBef>
              <a:spcAft>
                <a:spcPts val="600"/>
              </a:spcAft>
              <a:defRPr/>
            </a:pPr>
            <a:r>
              <a:rPr lang="en-US" kern="0">
                <a:solidFill>
                  <a:srgbClr val="FFFFFF"/>
                </a:solidFill>
                <a:latin typeface="Segoe UI Semibold" panose="020B0702040204020203" pitchFamily="34" charset="0"/>
                <a:cs typeface="Segoe UI Semibold" panose="020B0702040204020203" pitchFamily="34" charset="0"/>
              </a:rPr>
              <a:t>Services/Daemons</a:t>
            </a:r>
          </a:p>
          <a:p>
            <a:pPr marL="721355" lvl="3" indent="-285695" defTabSz="913347">
              <a:spcBef>
                <a:spcPts val="0"/>
              </a:spcBef>
              <a:spcAft>
                <a:spcPts val="600"/>
              </a:spcAft>
              <a:defRPr/>
            </a:pPr>
            <a:r>
              <a:rPr lang="en-US" kern="0">
                <a:solidFill>
                  <a:srgbClr val="FFFFFF"/>
                </a:solidFill>
                <a:latin typeface="Segoe UI Semibold" panose="020B0702040204020203" pitchFamily="34" charset="0"/>
                <a:cs typeface="Segoe UI Semibold" panose="020B0702040204020203" pitchFamily="34" charset="0"/>
              </a:rPr>
              <a:t>Files</a:t>
            </a:r>
          </a:p>
          <a:p>
            <a:pPr marL="721355" lvl="3" indent="-285695" defTabSz="913347">
              <a:spcBef>
                <a:spcPts val="0"/>
              </a:spcBef>
              <a:spcAft>
                <a:spcPts val="3000"/>
              </a:spcAft>
              <a:defRPr/>
            </a:pPr>
            <a:r>
              <a:rPr lang="en-US" kern="0">
                <a:solidFill>
                  <a:srgbClr val="FFFFFF"/>
                </a:solidFill>
                <a:latin typeface="Segoe UI Semibold" panose="020B0702040204020203" pitchFamily="34" charset="0"/>
                <a:cs typeface="Segoe UI Semibold" panose="020B0702040204020203" pitchFamily="34" charset="0"/>
              </a:rPr>
              <a:t>Registries</a:t>
            </a:r>
            <a:endParaRPr lang="en-US" sz="700"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3000"/>
              </a:spcAft>
              <a:buNone/>
              <a:defRPr/>
            </a:pPr>
            <a:r>
              <a:rPr lang="en-US" sz="2000" kern="0">
                <a:solidFill>
                  <a:srgbClr val="FFFFFF"/>
                </a:solidFill>
                <a:latin typeface="Segoe UI Semibold" panose="020B0702040204020203" pitchFamily="34" charset="0"/>
                <a:cs typeface="Segoe UI Semibold" panose="020B0702040204020203" pitchFamily="34" charset="0"/>
              </a:rPr>
              <a:t>View how many machines have a specific software or version </a:t>
            </a:r>
            <a:endParaRPr lang="en-US" sz="700"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3000"/>
              </a:spcAft>
              <a:buNone/>
              <a:defRPr/>
            </a:pPr>
            <a:r>
              <a:rPr lang="en-US" sz="2000" kern="0">
                <a:solidFill>
                  <a:srgbClr val="FFFFFF"/>
                </a:solidFill>
                <a:latin typeface="Segoe UI Semibold" panose="020B0702040204020203" pitchFamily="34" charset="0"/>
                <a:cs typeface="Segoe UI Semibold" panose="020B0702040204020203" pitchFamily="34" charset="0"/>
              </a:rPr>
              <a:t>Updated when a change is detected</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66108" y="369427"/>
            <a:ext cx="10514108" cy="1325375"/>
          </a:xfrm>
        </p:spPr>
        <p:txBody>
          <a:bodyPr>
            <a:noAutofit/>
          </a:bodyPr>
          <a:lstStyle/>
          <a:p>
            <a:r>
              <a:rPr lang="en-US" sz="4313" dirty="0">
                <a:solidFill>
                  <a:schemeClr val="accent3"/>
                </a:solidFill>
                <a:cs typeface="Segoe UI Light" panose="020B0502040204020203" pitchFamily="34" charset="0"/>
              </a:rPr>
              <a:t>Inventory </a:t>
            </a:r>
            <a:br>
              <a:rPr lang="en-US" sz="4313" dirty="0">
                <a:solidFill>
                  <a:schemeClr val="accent3"/>
                </a:solidFill>
                <a:cs typeface="Segoe UI Light" panose="020B0502040204020203" pitchFamily="34" charset="0"/>
              </a:rPr>
            </a:br>
            <a:r>
              <a:rPr lang="en-US" sz="4313" dirty="0">
                <a:solidFill>
                  <a:schemeClr val="accent3"/>
                </a:solidFill>
                <a:cs typeface="Segoe UI Light" panose="020B0502040204020203" pitchFamily="34" charset="0"/>
              </a:rPr>
              <a:t>Discover the state of your environment</a:t>
            </a:r>
          </a:p>
        </p:txBody>
      </p:sp>
      <p:sp>
        <p:nvSpPr>
          <p:cNvPr id="25" name="Rectangle 24"/>
          <p:cNvSpPr/>
          <p:nvPr/>
        </p:nvSpPr>
        <p:spPr bwMode="auto">
          <a:xfrm>
            <a:off x="4762826" y="5786561"/>
            <a:ext cx="4424215" cy="164898"/>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553" y="2115017"/>
            <a:ext cx="7230602" cy="276084"/>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5009" y="2047794"/>
            <a:ext cx="2397596" cy="276084"/>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028">
                <a:gradFill>
                  <a:gsLst>
                    <a:gs pos="0">
                      <a:srgbClr val="FFFFFF"/>
                    </a:gs>
                    <a:gs pos="100000">
                      <a:srgbClr val="FFFFFF"/>
                    </a:gs>
                  </a:gsLst>
                  <a:lin ang="5400000" scaled="0"/>
                </a:gradFill>
                <a:latin typeface="Segoe UI Semilight"/>
                <a:ea typeface="Segoe UI" pitchFamily="34" charset="0"/>
                <a:cs typeface="Segoe UI" pitchFamily="34" charset="0"/>
              </a:rPr>
              <a:t>Inventory</a:t>
            </a:r>
          </a:p>
        </p:txBody>
      </p:sp>
      <p:pic>
        <p:nvPicPr>
          <p:cNvPr id="6" name="Picture 5">
            <a:extLst>
              <a:ext uri="{FF2B5EF4-FFF2-40B4-BE49-F238E27FC236}">
                <a16:creationId xmlns:a16="http://schemas.microsoft.com/office/drawing/2014/main" id="{C35A0AAA-E776-4121-A70C-0520FC28BDD0}"/>
              </a:ext>
            </a:extLst>
          </p:cNvPr>
          <p:cNvPicPr>
            <a:picLocks noChangeAspect="1"/>
          </p:cNvPicPr>
          <p:nvPr/>
        </p:nvPicPr>
        <p:blipFill rotWithShape="1">
          <a:blip r:embed="rId4"/>
          <a:srcRect t="-1" b="16953"/>
          <a:stretch/>
        </p:blipFill>
        <p:spPr>
          <a:xfrm>
            <a:off x="4501552" y="2391101"/>
            <a:ext cx="7230603" cy="3786858"/>
          </a:xfrm>
          <a:prstGeom prst="rect">
            <a:avLst/>
          </a:prstGeom>
        </p:spPr>
      </p:pic>
      <p:grpSp>
        <p:nvGrpSpPr>
          <p:cNvPr id="9" name="Group 8">
            <a:extLst>
              <a:ext uri="{FF2B5EF4-FFF2-40B4-BE49-F238E27FC236}">
                <a16:creationId xmlns:a16="http://schemas.microsoft.com/office/drawing/2014/main" id="{AE9DAEE2-651D-405A-A91A-A22A8C0DE69A}"/>
              </a:ext>
            </a:extLst>
          </p:cNvPr>
          <p:cNvGrpSpPr/>
          <p:nvPr/>
        </p:nvGrpSpPr>
        <p:grpSpPr>
          <a:xfrm>
            <a:off x="10958612" y="285378"/>
            <a:ext cx="979016" cy="673990"/>
            <a:chOff x="4648200" y="-3513138"/>
            <a:chExt cx="2965450" cy="2041525"/>
          </a:xfrm>
        </p:grpSpPr>
        <p:sp>
          <p:nvSpPr>
            <p:cNvPr id="10" name="Freeform 5">
              <a:extLst>
                <a:ext uri="{FF2B5EF4-FFF2-40B4-BE49-F238E27FC236}">
                  <a16:creationId xmlns:a16="http://schemas.microsoft.com/office/drawing/2014/main" id="{16056E9F-1710-4622-92BD-9519F96A7A2E}"/>
                </a:ext>
              </a:extLst>
            </p:cNvPr>
            <p:cNvSpPr>
              <a:spLocks noEditPoints="1"/>
            </p:cNvSpPr>
            <p:nvPr/>
          </p:nvSpPr>
          <p:spPr bwMode="auto">
            <a:xfrm>
              <a:off x="6519863" y="-2084388"/>
              <a:ext cx="182563" cy="247650"/>
            </a:xfrm>
            <a:custGeom>
              <a:avLst/>
              <a:gdLst>
                <a:gd name="T0" fmla="*/ 22 w 43"/>
                <a:gd name="T1" fmla="*/ 0 h 58"/>
                <a:gd name="T2" fmla="*/ 0 w 43"/>
                <a:gd name="T3" fmla="*/ 21 h 58"/>
                <a:gd name="T4" fmla="*/ 0 w 43"/>
                <a:gd name="T5" fmla="*/ 37 h 58"/>
                <a:gd name="T6" fmla="*/ 22 w 43"/>
                <a:gd name="T7" fmla="*/ 58 h 58"/>
                <a:gd name="T8" fmla="*/ 43 w 43"/>
                <a:gd name="T9" fmla="*/ 37 h 58"/>
                <a:gd name="T10" fmla="*/ 43 w 43"/>
                <a:gd name="T11" fmla="*/ 21 h 58"/>
                <a:gd name="T12" fmla="*/ 22 w 43"/>
                <a:gd name="T13" fmla="*/ 0 h 58"/>
                <a:gd name="T14" fmla="*/ 30 w 43"/>
                <a:gd name="T15" fmla="*/ 37 h 58"/>
                <a:gd name="T16" fmla="*/ 22 w 43"/>
                <a:gd name="T17" fmla="*/ 46 h 58"/>
                <a:gd name="T18" fmla="*/ 13 w 43"/>
                <a:gd name="T19" fmla="*/ 37 h 58"/>
                <a:gd name="T20" fmla="*/ 13 w 43"/>
                <a:gd name="T21" fmla="*/ 21 h 58"/>
                <a:gd name="T22" fmla="*/ 22 w 43"/>
                <a:gd name="T23" fmla="*/ 13 h 58"/>
                <a:gd name="T24" fmla="*/ 30 w 43"/>
                <a:gd name="T25" fmla="*/ 21 h 58"/>
                <a:gd name="T26" fmla="*/ 30 w 43"/>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0"/>
                  </a:moveTo>
                  <a:cubicBezTo>
                    <a:pt x="10" y="0"/>
                    <a:pt x="0" y="9"/>
                    <a:pt x="0" y="21"/>
                  </a:cubicBezTo>
                  <a:cubicBezTo>
                    <a:pt x="0" y="37"/>
                    <a:pt x="0" y="37"/>
                    <a:pt x="0" y="37"/>
                  </a:cubicBezTo>
                  <a:cubicBezTo>
                    <a:pt x="0" y="49"/>
                    <a:pt x="10" y="58"/>
                    <a:pt x="22" y="58"/>
                  </a:cubicBezTo>
                  <a:cubicBezTo>
                    <a:pt x="33" y="58"/>
                    <a:pt x="43" y="49"/>
                    <a:pt x="43" y="37"/>
                  </a:cubicBezTo>
                  <a:cubicBezTo>
                    <a:pt x="43" y="21"/>
                    <a:pt x="43" y="21"/>
                    <a:pt x="43" y="21"/>
                  </a:cubicBezTo>
                  <a:cubicBezTo>
                    <a:pt x="43" y="10"/>
                    <a:pt x="33" y="0"/>
                    <a:pt x="22" y="0"/>
                  </a:cubicBezTo>
                  <a:close/>
                  <a:moveTo>
                    <a:pt x="30" y="37"/>
                  </a:moveTo>
                  <a:cubicBezTo>
                    <a:pt x="30" y="42"/>
                    <a:pt x="25" y="46"/>
                    <a:pt x="22" y="46"/>
                  </a:cubicBezTo>
                  <a:cubicBezTo>
                    <a:pt x="17" y="46"/>
                    <a:pt x="13" y="42"/>
                    <a:pt x="13" y="37"/>
                  </a:cubicBezTo>
                  <a:cubicBezTo>
                    <a:pt x="13" y="21"/>
                    <a:pt x="13" y="21"/>
                    <a:pt x="13" y="21"/>
                  </a:cubicBezTo>
                  <a:cubicBezTo>
                    <a:pt x="13" y="16"/>
                    <a:pt x="17" y="13"/>
                    <a:pt x="22" y="13"/>
                  </a:cubicBezTo>
                  <a:cubicBezTo>
                    <a:pt x="25" y="13"/>
                    <a:pt x="30" y="17"/>
                    <a:pt x="30" y="21"/>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1" name="Rectangle 10">
              <a:extLst>
                <a:ext uri="{FF2B5EF4-FFF2-40B4-BE49-F238E27FC236}">
                  <a16:creationId xmlns:a16="http://schemas.microsoft.com/office/drawing/2014/main" id="{7EDC100C-5199-4D90-8DFA-128ED2050FDB}"/>
                </a:ext>
              </a:extLst>
            </p:cNvPr>
            <p:cNvSpPr>
              <a:spLocks noChangeArrowheads="1"/>
            </p:cNvSpPr>
            <p:nvPr/>
          </p:nvSpPr>
          <p:spPr bwMode="auto">
            <a:xfrm>
              <a:off x="6646863"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2" name="Freeform 7">
              <a:extLst>
                <a:ext uri="{FF2B5EF4-FFF2-40B4-BE49-F238E27FC236}">
                  <a16:creationId xmlns:a16="http://schemas.microsoft.com/office/drawing/2014/main" id="{FC3363B0-ADCD-4EEC-88E2-3FAE030905DB}"/>
                </a:ext>
              </a:extLst>
            </p:cNvPr>
            <p:cNvSpPr>
              <a:spLocks noEditPoints="1"/>
            </p:cNvSpPr>
            <p:nvPr/>
          </p:nvSpPr>
          <p:spPr bwMode="auto">
            <a:xfrm>
              <a:off x="5803900" y="-2730500"/>
              <a:ext cx="179388" cy="246063"/>
            </a:xfrm>
            <a:custGeom>
              <a:avLst/>
              <a:gdLst>
                <a:gd name="T0" fmla="*/ 21 w 42"/>
                <a:gd name="T1" fmla="*/ 0 h 58"/>
                <a:gd name="T2" fmla="*/ 0 w 42"/>
                <a:gd name="T3" fmla="*/ 20 h 58"/>
                <a:gd name="T4" fmla="*/ 0 w 42"/>
                <a:gd name="T5" fmla="*/ 37 h 58"/>
                <a:gd name="T6" fmla="*/ 21 w 42"/>
                <a:gd name="T7" fmla="*/ 58 h 58"/>
                <a:gd name="T8" fmla="*/ 42 w 42"/>
                <a:gd name="T9" fmla="*/ 37 h 58"/>
                <a:gd name="T10" fmla="*/ 42 w 42"/>
                <a:gd name="T11" fmla="*/ 20 h 58"/>
                <a:gd name="T12" fmla="*/ 21 w 42"/>
                <a:gd name="T13" fmla="*/ 0 h 58"/>
                <a:gd name="T14" fmla="*/ 29 w 42"/>
                <a:gd name="T15" fmla="*/ 37 h 58"/>
                <a:gd name="T16" fmla="*/ 21 w 42"/>
                <a:gd name="T17" fmla="*/ 46 h 58"/>
                <a:gd name="T18" fmla="*/ 12 w 42"/>
                <a:gd name="T19" fmla="*/ 37 h 58"/>
                <a:gd name="T20" fmla="*/ 12 w 42"/>
                <a:gd name="T21" fmla="*/ 20 h 58"/>
                <a:gd name="T22" fmla="*/ 21 w 42"/>
                <a:gd name="T23" fmla="*/ 13 h 58"/>
                <a:gd name="T24" fmla="*/ 29 w 42"/>
                <a:gd name="T25" fmla="*/ 20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0"/>
                  </a:cubicBezTo>
                  <a:cubicBezTo>
                    <a:pt x="0" y="37"/>
                    <a:pt x="0" y="37"/>
                    <a:pt x="0" y="37"/>
                  </a:cubicBezTo>
                  <a:cubicBezTo>
                    <a:pt x="0" y="49"/>
                    <a:pt x="9" y="58"/>
                    <a:pt x="21" y="58"/>
                  </a:cubicBezTo>
                  <a:cubicBezTo>
                    <a:pt x="32" y="58"/>
                    <a:pt x="42" y="49"/>
                    <a:pt x="42" y="37"/>
                  </a:cubicBezTo>
                  <a:cubicBezTo>
                    <a:pt x="42" y="20"/>
                    <a:pt x="42" y="20"/>
                    <a:pt x="42" y="20"/>
                  </a:cubicBezTo>
                  <a:cubicBezTo>
                    <a:pt x="42" y="9"/>
                    <a:pt x="32" y="0"/>
                    <a:pt x="21" y="0"/>
                  </a:cubicBezTo>
                  <a:close/>
                  <a:moveTo>
                    <a:pt x="29" y="37"/>
                  </a:moveTo>
                  <a:cubicBezTo>
                    <a:pt x="29" y="41"/>
                    <a:pt x="26" y="46"/>
                    <a:pt x="21" y="46"/>
                  </a:cubicBezTo>
                  <a:cubicBezTo>
                    <a:pt x="16" y="46"/>
                    <a:pt x="12" y="41"/>
                    <a:pt x="12" y="37"/>
                  </a:cubicBezTo>
                  <a:cubicBezTo>
                    <a:pt x="12" y="20"/>
                    <a:pt x="12" y="20"/>
                    <a:pt x="12" y="20"/>
                  </a:cubicBezTo>
                  <a:cubicBezTo>
                    <a:pt x="12" y="16"/>
                    <a:pt x="16" y="13"/>
                    <a:pt x="21" y="13"/>
                  </a:cubicBezTo>
                  <a:cubicBezTo>
                    <a:pt x="25" y="13"/>
                    <a:pt x="29" y="16"/>
                    <a:pt x="29" y="20"/>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3" name="Rectangle 12">
              <a:extLst>
                <a:ext uri="{FF2B5EF4-FFF2-40B4-BE49-F238E27FC236}">
                  <a16:creationId xmlns:a16="http://schemas.microsoft.com/office/drawing/2014/main" id="{DED696DC-98A6-4D3B-A1DB-D3E3570368A1}"/>
                </a:ext>
              </a:extLst>
            </p:cNvPr>
            <p:cNvSpPr>
              <a:spLocks noChangeArrowheads="1"/>
            </p:cNvSpPr>
            <p:nvPr/>
          </p:nvSpPr>
          <p:spPr bwMode="auto">
            <a:xfrm>
              <a:off x="5686425"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 name="Rectangle 13">
              <a:extLst>
                <a:ext uri="{FF2B5EF4-FFF2-40B4-BE49-F238E27FC236}">
                  <a16:creationId xmlns:a16="http://schemas.microsoft.com/office/drawing/2014/main" id="{EE89F26C-4C16-42D1-AA60-3122B9122296}"/>
                </a:ext>
              </a:extLst>
            </p:cNvPr>
            <p:cNvSpPr>
              <a:spLocks noChangeArrowheads="1"/>
            </p:cNvSpPr>
            <p:nvPr/>
          </p:nvSpPr>
          <p:spPr bwMode="auto">
            <a:xfrm>
              <a:off x="5686425"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 name="Freeform 10">
              <a:extLst>
                <a:ext uri="{FF2B5EF4-FFF2-40B4-BE49-F238E27FC236}">
                  <a16:creationId xmlns:a16="http://schemas.microsoft.com/office/drawing/2014/main" id="{EF59DD4E-1316-4652-B698-2C9B6C93C2ED}"/>
                </a:ext>
              </a:extLst>
            </p:cNvPr>
            <p:cNvSpPr>
              <a:spLocks noEditPoints="1"/>
            </p:cNvSpPr>
            <p:nvPr/>
          </p:nvSpPr>
          <p:spPr bwMode="auto">
            <a:xfrm>
              <a:off x="5686425" y="-2398713"/>
              <a:ext cx="177800" cy="246063"/>
            </a:xfrm>
            <a:custGeom>
              <a:avLst/>
              <a:gdLst>
                <a:gd name="T0" fmla="*/ 42 w 42"/>
                <a:gd name="T1" fmla="*/ 37 h 58"/>
                <a:gd name="T2" fmla="*/ 42 w 42"/>
                <a:gd name="T3" fmla="*/ 20 h 58"/>
                <a:gd name="T4" fmla="*/ 21 w 42"/>
                <a:gd name="T5" fmla="*/ 0 h 58"/>
                <a:gd name="T6" fmla="*/ 0 w 42"/>
                <a:gd name="T7" fmla="*/ 20 h 58"/>
                <a:gd name="T8" fmla="*/ 0 w 42"/>
                <a:gd name="T9" fmla="*/ 37 h 58"/>
                <a:gd name="T10" fmla="*/ 21 w 42"/>
                <a:gd name="T11" fmla="*/ 58 h 58"/>
                <a:gd name="T12" fmla="*/ 42 w 42"/>
                <a:gd name="T13" fmla="*/ 37 h 58"/>
                <a:gd name="T14" fmla="*/ 30 w 42"/>
                <a:gd name="T15" fmla="*/ 37 h 58"/>
                <a:gd name="T16" fmla="*/ 21 w 42"/>
                <a:gd name="T17" fmla="*/ 45 h 58"/>
                <a:gd name="T18" fmla="*/ 12 w 42"/>
                <a:gd name="T19" fmla="*/ 37 h 58"/>
                <a:gd name="T20" fmla="*/ 12 w 42"/>
                <a:gd name="T21" fmla="*/ 20 h 58"/>
                <a:gd name="T22" fmla="*/ 21 w 42"/>
                <a:gd name="T23" fmla="*/ 12 h 58"/>
                <a:gd name="T24" fmla="*/ 30 w 42"/>
                <a:gd name="T25" fmla="*/ 20 h 58"/>
                <a:gd name="T26" fmla="*/ 30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42" y="37"/>
                  </a:moveTo>
                  <a:cubicBezTo>
                    <a:pt x="42" y="20"/>
                    <a:pt x="42" y="20"/>
                    <a:pt x="42" y="20"/>
                  </a:cubicBezTo>
                  <a:cubicBezTo>
                    <a:pt x="42" y="9"/>
                    <a:pt x="33" y="0"/>
                    <a:pt x="21" y="0"/>
                  </a:cubicBezTo>
                  <a:cubicBezTo>
                    <a:pt x="9" y="0"/>
                    <a:pt x="0" y="9"/>
                    <a:pt x="0" y="20"/>
                  </a:cubicBezTo>
                  <a:cubicBezTo>
                    <a:pt x="0" y="37"/>
                    <a:pt x="0" y="37"/>
                    <a:pt x="0" y="37"/>
                  </a:cubicBezTo>
                  <a:cubicBezTo>
                    <a:pt x="0" y="48"/>
                    <a:pt x="10" y="58"/>
                    <a:pt x="21" y="58"/>
                  </a:cubicBezTo>
                  <a:cubicBezTo>
                    <a:pt x="32" y="58"/>
                    <a:pt x="42" y="48"/>
                    <a:pt x="42" y="37"/>
                  </a:cubicBezTo>
                  <a:close/>
                  <a:moveTo>
                    <a:pt x="30" y="37"/>
                  </a:moveTo>
                  <a:cubicBezTo>
                    <a:pt x="30" y="41"/>
                    <a:pt x="26" y="45"/>
                    <a:pt x="21" y="45"/>
                  </a:cubicBezTo>
                  <a:cubicBezTo>
                    <a:pt x="16" y="45"/>
                    <a:pt x="12" y="41"/>
                    <a:pt x="12" y="37"/>
                  </a:cubicBezTo>
                  <a:cubicBezTo>
                    <a:pt x="12" y="20"/>
                    <a:pt x="12" y="20"/>
                    <a:pt x="12" y="20"/>
                  </a:cubicBezTo>
                  <a:cubicBezTo>
                    <a:pt x="12" y="16"/>
                    <a:pt x="16" y="12"/>
                    <a:pt x="21" y="12"/>
                  </a:cubicBezTo>
                  <a:cubicBezTo>
                    <a:pt x="26" y="12"/>
                    <a:pt x="30" y="16"/>
                    <a:pt x="30" y="20"/>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6" name="Rectangle 15">
              <a:extLst>
                <a:ext uri="{FF2B5EF4-FFF2-40B4-BE49-F238E27FC236}">
                  <a16:creationId xmlns:a16="http://schemas.microsoft.com/office/drawing/2014/main" id="{0313D76B-9CBF-4AD1-A703-D94291882DB6}"/>
                </a:ext>
              </a:extLst>
            </p:cNvPr>
            <p:cNvSpPr>
              <a:spLocks noChangeArrowheads="1"/>
            </p:cNvSpPr>
            <p:nvPr/>
          </p:nvSpPr>
          <p:spPr bwMode="auto">
            <a:xfrm>
              <a:off x="5927725"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7" name="Freeform 12">
              <a:extLst>
                <a:ext uri="{FF2B5EF4-FFF2-40B4-BE49-F238E27FC236}">
                  <a16:creationId xmlns:a16="http://schemas.microsoft.com/office/drawing/2014/main" id="{DC124019-CFA9-4212-8EF9-AC4919BFCC4B}"/>
                </a:ext>
              </a:extLst>
            </p:cNvPr>
            <p:cNvSpPr>
              <a:spLocks noEditPoints="1"/>
            </p:cNvSpPr>
            <p:nvPr/>
          </p:nvSpPr>
          <p:spPr bwMode="auto">
            <a:xfrm>
              <a:off x="5803900" y="-2084388"/>
              <a:ext cx="179388" cy="247650"/>
            </a:xfrm>
            <a:custGeom>
              <a:avLst/>
              <a:gdLst>
                <a:gd name="T0" fmla="*/ 21 w 42"/>
                <a:gd name="T1" fmla="*/ 0 h 58"/>
                <a:gd name="T2" fmla="*/ 0 w 42"/>
                <a:gd name="T3" fmla="*/ 21 h 58"/>
                <a:gd name="T4" fmla="*/ 0 w 42"/>
                <a:gd name="T5" fmla="*/ 37 h 58"/>
                <a:gd name="T6" fmla="*/ 21 w 42"/>
                <a:gd name="T7" fmla="*/ 58 h 58"/>
                <a:gd name="T8" fmla="*/ 42 w 42"/>
                <a:gd name="T9" fmla="*/ 37 h 58"/>
                <a:gd name="T10" fmla="*/ 42 w 42"/>
                <a:gd name="T11" fmla="*/ 21 h 58"/>
                <a:gd name="T12" fmla="*/ 21 w 42"/>
                <a:gd name="T13" fmla="*/ 0 h 58"/>
                <a:gd name="T14" fmla="*/ 29 w 42"/>
                <a:gd name="T15" fmla="*/ 37 h 58"/>
                <a:gd name="T16" fmla="*/ 21 w 42"/>
                <a:gd name="T17" fmla="*/ 46 h 58"/>
                <a:gd name="T18" fmla="*/ 12 w 42"/>
                <a:gd name="T19" fmla="*/ 37 h 58"/>
                <a:gd name="T20" fmla="*/ 12 w 42"/>
                <a:gd name="T21" fmla="*/ 21 h 58"/>
                <a:gd name="T22" fmla="*/ 21 w 42"/>
                <a:gd name="T23" fmla="*/ 13 h 58"/>
                <a:gd name="T24" fmla="*/ 29 w 42"/>
                <a:gd name="T25" fmla="*/ 21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1"/>
                  </a:cubicBezTo>
                  <a:cubicBezTo>
                    <a:pt x="0" y="37"/>
                    <a:pt x="0" y="37"/>
                    <a:pt x="0" y="37"/>
                  </a:cubicBezTo>
                  <a:cubicBezTo>
                    <a:pt x="0" y="49"/>
                    <a:pt x="9" y="58"/>
                    <a:pt x="21" y="58"/>
                  </a:cubicBezTo>
                  <a:cubicBezTo>
                    <a:pt x="33" y="58"/>
                    <a:pt x="42" y="49"/>
                    <a:pt x="42" y="37"/>
                  </a:cubicBezTo>
                  <a:cubicBezTo>
                    <a:pt x="42" y="21"/>
                    <a:pt x="42" y="21"/>
                    <a:pt x="42" y="21"/>
                  </a:cubicBezTo>
                  <a:cubicBezTo>
                    <a:pt x="42" y="9"/>
                    <a:pt x="33" y="0"/>
                    <a:pt x="21" y="0"/>
                  </a:cubicBezTo>
                  <a:close/>
                  <a:moveTo>
                    <a:pt x="29" y="37"/>
                  </a:moveTo>
                  <a:cubicBezTo>
                    <a:pt x="29" y="42"/>
                    <a:pt x="26" y="46"/>
                    <a:pt x="21" y="46"/>
                  </a:cubicBezTo>
                  <a:cubicBezTo>
                    <a:pt x="16" y="46"/>
                    <a:pt x="12" y="42"/>
                    <a:pt x="12" y="37"/>
                  </a:cubicBezTo>
                  <a:cubicBezTo>
                    <a:pt x="12" y="21"/>
                    <a:pt x="12" y="21"/>
                    <a:pt x="12" y="21"/>
                  </a:cubicBezTo>
                  <a:cubicBezTo>
                    <a:pt x="12" y="16"/>
                    <a:pt x="16" y="13"/>
                    <a:pt x="21" y="13"/>
                  </a:cubicBezTo>
                  <a:cubicBezTo>
                    <a:pt x="26"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8" name="Rectangle 17">
              <a:extLst>
                <a:ext uri="{FF2B5EF4-FFF2-40B4-BE49-F238E27FC236}">
                  <a16:creationId xmlns:a16="http://schemas.microsoft.com/office/drawing/2014/main" id="{139199FA-D049-48D7-A95F-25FB206E1CA9}"/>
                </a:ext>
              </a:extLst>
            </p:cNvPr>
            <p:cNvSpPr>
              <a:spLocks noChangeArrowheads="1"/>
            </p:cNvSpPr>
            <p:nvPr/>
          </p:nvSpPr>
          <p:spPr bwMode="auto">
            <a:xfrm>
              <a:off x="6046788" y="-2730500"/>
              <a:ext cx="53975"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0" name="Freeform 14">
              <a:extLst>
                <a:ext uri="{FF2B5EF4-FFF2-40B4-BE49-F238E27FC236}">
                  <a16:creationId xmlns:a16="http://schemas.microsoft.com/office/drawing/2014/main" id="{EA4D8491-243F-4B1F-A438-6C8D33FA2CA6}"/>
                </a:ext>
              </a:extLst>
            </p:cNvPr>
            <p:cNvSpPr>
              <a:spLocks noEditPoints="1"/>
            </p:cNvSpPr>
            <p:nvPr/>
          </p:nvSpPr>
          <p:spPr bwMode="auto">
            <a:xfrm>
              <a:off x="6164263" y="-2730500"/>
              <a:ext cx="174625" cy="246063"/>
            </a:xfrm>
            <a:custGeom>
              <a:avLst/>
              <a:gdLst>
                <a:gd name="T0" fmla="*/ 20 w 41"/>
                <a:gd name="T1" fmla="*/ 58 h 58"/>
                <a:gd name="T2" fmla="*/ 41 w 41"/>
                <a:gd name="T3" fmla="*/ 37 h 58"/>
                <a:gd name="T4" fmla="*/ 41 w 41"/>
                <a:gd name="T5" fmla="*/ 20 h 58"/>
                <a:gd name="T6" fmla="*/ 20 w 41"/>
                <a:gd name="T7" fmla="*/ 0 h 58"/>
                <a:gd name="T8" fmla="*/ 0 w 41"/>
                <a:gd name="T9" fmla="*/ 20 h 58"/>
                <a:gd name="T10" fmla="*/ 0 w 41"/>
                <a:gd name="T11" fmla="*/ 37 h 58"/>
                <a:gd name="T12" fmla="*/ 20 w 41"/>
                <a:gd name="T13" fmla="*/ 58 h 58"/>
                <a:gd name="T14" fmla="*/ 13 w 41"/>
                <a:gd name="T15" fmla="*/ 20 h 58"/>
                <a:gd name="T16" fmla="*/ 20 w 41"/>
                <a:gd name="T17" fmla="*/ 13 h 58"/>
                <a:gd name="T18" fmla="*/ 29 w 41"/>
                <a:gd name="T19" fmla="*/ 20 h 58"/>
                <a:gd name="T20" fmla="*/ 29 w 41"/>
                <a:gd name="T21" fmla="*/ 37 h 58"/>
                <a:gd name="T22" fmla="*/ 20 w 41"/>
                <a:gd name="T23" fmla="*/ 46 h 58"/>
                <a:gd name="T24" fmla="*/ 13 w 41"/>
                <a:gd name="T25" fmla="*/ 37 h 58"/>
                <a:gd name="T26" fmla="*/ 13 w 41"/>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58"/>
                  </a:moveTo>
                  <a:cubicBezTo>
                    <a:pt x="32" y="58"/>
                    <a:pt x="41" y="49"/>
                    <a:pt x="41" y="37"/>
                  </a:cubicBezTo>
                  <a:cubicBezTo>
                    <a:pt x="41" y="20"/>
                    <a:pt x="41" y="20"/>
                    <a:pt x="41" y="20"/>
                  </a:cubicBezTo>
                  <a:cubicBezTo>
                    <a:pt x="41" y="9"/>
                    <a:pt x="32" y="0"/>
                    <a:pt x="20" y="0"/>
                  </a:cubicBezTo>
                  <a:cubicBezTo>
                    <a:pt x="9" y="0"/>
                    <a:pt x="0" y="9"/>
                    <a:pt x="0" y="20"/>
                  </a:cubicBezTo>
                  <a:cubicBezTo>
                    <a:pt x="0" y="37"/>
                    <a:pt x="0" y="37"/>
                    <a:pt x="0" y="37"/>
                  </a:cubicBezTo>
                  <a:cubicBezTo>
                    <a:pt x="0" y="48"/>
                    <a:pt x="10" y="58"/>
                    <a:pt x="20" y="58"/>
                  </a:cubicBezTo>
                  <a:close/>
                  <a:moveTo>
                    <a:pt x="13" y="20"/>
                  </a:moveTo>
                  <a:cubicBezTo>
                    <a:pt x="13" y="16"/>
                    <a:pt x="16" y="13"/>
                    <a:pt x="20" y="13"/>
                  </a:cubicBezTo>
                  <a:cubicBezTo>
                    <a:pt x="25" y="13"/>
                    <a:pt x="29" y="16"/>
                    <a:pt x="29" y="20"/>
                  </a:cubicBezTo>
                  <a:cubicBezTo>
                    <a:pt x="29" y="37"/>
                    <a:pt x="29" y="37"/>
                    <a:pt x="29" y="37"/>
                  </a:cubicBezTo>
                  <a:cubicBezTo>
                    <a:pt x="29" y="41"/>
                    <a:pt x="25" y="46"/>
                    <a:pt x="20"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2" name="Rectangle 21">
              <a:extLst>
                <a:ext uri="{FF2B5EF4-FFF2-40B4-BE49-F238E27FC236}">
                  <a16:creationId xmlns:a16="http://schemas.microsoft.com/office/drawing/2014/main" id="{FF84F54C-59D4-428A-9A12-91493A585C9B}"/>
                </a:ext>
              </a:extLst>
            </p:cNvPr>
            <p:cNvSpPr>
              <a:spLocks noChangeArrowheads="1"/>
            </p:cNvSpPr>
            <p:nvPr/>
          </p:nvSpPr>
          <p:spPr bwMode="auto">
            <a:xfrm>
              <a:off x="6288088" y="-2398713"/>
              <a:ext cx="50800"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3" name="Rectangle 22">
              <a:extLst>
                <a:ext uri="{FF2B5EF4-FFF2-40B4-BE49-F238E27FC236}">
                  <a16:creationId xmlns:a16="http://schemas.microsoft.com/office/drawing/2014/main" id="{35EF3F84-2D47-41CF-9FE9-D443C993B9E9}"/>
                </a:ext>
              </a:extLst>
            </p:cNvPr>
            <p:cNvSpPr>
              <a:spLocks noChangeArrowheads="1"/>
            </p:cNvSpPr>
            <p:nvPr/>
          </p:nvSpPr>
          <p:spPr bwMode="auto">
            <a:xfrm>
              <a:off x="6046788" y="-2084388"/>
              <a:ext cx="53975"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4" name="Freeform 17">
              <a:extLst>
                <a:ext uri="{FF2B5EF4-FFF2-40B4-BE49-F238E27FC236}">
                  <a16:creationId xmlns:a16="http://schemas.microsoft.com/office/drawing/2014/main" id="{9C96E9C0-58EE-4175-BACB-A981AB160BEA}"/>
                </a:ext>
              </a:extLst>
            </p:cNvPr>
            <p:cNvSpPr>
              <a:spLocks noEditPoints="1"/>
            </p:cNvSpPr>
            <p:nvPr/>
          </p:nvSpPr>
          <p:spPr bwMode="auto">
            <a:xfrm>
              <a:off x="6046788" y="-2398713"/>
              <a:ext cx="177800" cy="246063"/>
            </a:xfrm>
            <a:custGeom>
              <a:avLst/>
              <a:gdLst>
                <a:gd name="T0" fmla="*/ 20 w 42"/>
                <a:gd name="T1" fmla="*/ 58 h 58"/>
                <a:gd name="T2" fmla="*/ 42 w 42"/>
                <a:gd name="T3" fmla="*/ 37 h 58"/>
                <a:gd name="T4" fmla="*/ 42 w 42"/>
                <a:gd name="T5" fmla="*/ 20 h 58"/>
                <a:gd name="T6" fmla="*/ 20 w 42"/>
                <a:gd name="T7" fmla="*/ 0 h 58"/>
                <a:gd name="T8" fmla="*/ 0 w 42"/>
                <a:gd name="T9" fmla="*/ 20 h 58"/>
                <a:gd name="T10" fmla="*/ 0 w 42"/>
                <a:gd name="T11" fmla="*/ 37 h 58"/>
                <a:gd name="T12" fmla="*/ 20 w 42"/>
                <a:gd name="T13" fmla="*/ 58 h 58"/>
                <a:gd name="T14" fmla="*/ 13 w 42"/>
                <a:gd name="T15" fmla="*/ 20 h 58"/>
                <a:gd name="T16" fmla="*/ 20 w 42"/>
                <a:gd name="T17" fmla="*/ 12 h 58"/>
                <a:gd name="T18" fmla="*/ 29 w 42"/>
                <a:gd name="T19" fmla="*/ 20 h 58"/>
                <a:gd name="T20" fmla="*/ 29 w 42"/>
                <a:gd name="T21" fmla="*/ 37 h 58"/>
                <a:gd name="T22" fmla="*/ 20 w 42"/>
                <a:gd name="T23" fmla="*/ 45 h 58"/>
                <a:gd name="T24" fmla="*/ 13 w 42"/>
                <a:gd name="T25" fmla="*/ 37 h 58"/>
                <a:gd name="T26" fmla="*/ 13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0" y="58"/>
                  </a:moveTo>
                  <a:cubicBezTo>
                    <a:pt x="32" y="58"/>
                    <a:pt x="42" y="48"/>
                    <a:pt x="42" y="37"/>
                  </a:cubicBezTo>
                  <a:cubicBezTo>
                    <a:pt x="42" y="20"/>
                    <a:pt x="42" y="20"/>
                    <a:pt x="42" y="20"/>
                  </a:cubicBezTo>
                  <a:cubicBezTo>
                    <a:pt x="42" y="9"/>
                    <a:pt x="32" y="0"/>
                    <a:pt x="20" y="0"/>
                  </a:cubicBezTo>
                  <a:cubicBezTo>
                    <a:pt x="9" y="0"/>
                    <a:pt x="0" y="9"/>
                    <a:pt x="0" y="20"/>
                  </a:cubicBezTo>
                  <a:cubicBezTo>
                    <a:pt x="0" y="37"/>
                    <a:pt x="0" y="37"/>
                    <a:pt x="0" y="37"/>
                  </a:cubicBezTo>
                  <a:cubicBezTo>
                    <a:pt x="0" y="48"/>
                    <a:pt x="10" y="58"/>
                    <a:pt x="20" y="58"/>
                  </a:cubicBezTo>
                  <a:close/>
                  <a:moveTo>
                    <a:pt x="13" y="20"/>
                  </a:moveTo>
                  <a:cubicBezTo>
                    <a:pt x="13" y="16"/>
                    <a:pt x="16" y="12"/>
                    <a:pt x="20" y="12"/>
                  </a:cubicBezTo>
                  <a:cubicBezTo>
                    <a:pt x="25" y="12"/>
                    <a:pt x="29" y="16"/>
                    <a:pt x="29" y="20"/>
                  </a:cubicBezTo>
                  <a:cubicBezTo>
                    <a:pt x="29" y="37"/>
                    <a:pt x="29" y="37"/>
                    <a:pt x="29" y="37"/>
                  </a:cubicBezTo>
                  <a:cubicBezTo>
                    <a:pt x="29" y="41"/>
                    <a:pt x="25" y="45"/>
                    <a:pt x="20" y="45"/>
                  </a:cubicBezTo>
                  <a:cubicBezTo>
                    <a:pt x="17" y="45"/>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5F0D8D46-D2DD-436D-8979-AE2B209821F2}"/>
                </a:ext>
              </a:extLst>
            </p:cNvPr>
            <p:cNvSpPr>
              <a:spLocks noChangeArrowheads="1"/>
            </p:cNvSpPr>
            <p:nvPr/>
          </p:nvSpPr>
          <p:spPr bwMode="auto">
            <a:xfrm>
              <a:off x="6405563"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7" name="Freeform 19">
              <a:extLst>
                <a:ext uri="{FF2B5EF4-FFF2-40B4-BE49-F238E27FC236}">
                  <a16:creationId xmlns:a16="http://schemas.microsoft.com/office/drawing/2014/main" id="{DB5AEC29-0678-4240-BDA6-DADE64F61926}"/>
                </a:ext>
              </a:extLst>
            </p:cNvPr>
            <p:cNvSpPr>
              <a:spLocks noEditPoints="1"/>
            </p:cNvSpPr>
            <p:nvPr/>
          </p:nvSpPr>
          <p:spPr bwMode="auto">
            <a:xfrm>
              <a:off x="6164263" y="-2084388"/>
              <a:ext cx="174625" cy="247650"/>
            </a:xfrm>
            <a:custGeom>
              <a:avLst/>
              <a:gdLst>
                <a:gd name="T0" fmla="*/ 20 w 41"/>
                <a:gd name="T1" fmla="*/ 0 h 58"/>
                <a:gd name="T2" fmla="*/ 0 w 41"/>
                <a:gd name="T3" fmla="*/ 21 h 58"/>
                <a:gd name="T4" fmla="*/ 0 w 41"/>
                <a:gd name="T5" fmla="*/ 37 h 58"/>
                <a:gd name="T6" fmla="*/ 20 w 41"/>
                <a:gd name="T7" fmla="*/ 58 h 58"/>
                <a:gd name="T8" fmla="*/ 41 w 41"/>
                <a:gd name="T9" fmla="*/ 37 h 58"/>
                <a:gd name="T10" fmla="*/ 41 w 41"/>
                <a:gd name="T11" fmla="*/ 21 h 58"/>
                <a:gd name="T12" fmla="*/ 20 w 41"/>
                <a:gd name="T13" fmla="*/ 0 h 58"/>
                <a:gd name="T14" fmla="*/ 29 w 41"/>
                <a:gd name="T15" fmla="*/ 37 h 58"/>
                <a:gd name="T16" fmla="*/ 20 w 41"/>
                <a:gd name="T17" fmla="*/ 46 h 58"/>
                <a:gd name="T18" fmla="*/ 13 w 41"/>
                <a:gd name="T19" fmla="*/ 37 h 58"/>
                <a:gd name="T20" fmla="*/ 13 w 41"/>
                <a:gd name="T21" fmla="*/ 21 h 58"/>
                <a:gd name="T22" fmla="*/ 20 w 41"/>
                <a:gd name="T23" fmla="*/ 13 h 58"/>
                <a:gd name="T24" fmla="*/ 29 w 41"/>
                <a:gd name="T25" fmla="*/ 21 h 58"/>
                <a:gd name="T26" fmla="*/ 29 w 41"/>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0"/>
                  </a:moveTo>
                  <a:cubicBezTo>
                    <a:pt x="9" y="0"/>
                    <a:pt x="0" y="10"/>
                    <a:pt x="0" y="21"/>
                  </a:cubicBezTo>
                  <a:cubicBezTo>
                    <a:pt x="0" y="37"/>
                    <a:pt x="0" y="37"/>
                    <a:pt x="0" y="37"/>
                  </a:cubicBezTo>
                  <a:cubicBezTo>
                    <a:pt x="0" y="49"/>
                    <a:pt x="9" y="58"/>
                    <a:pt x="20" y="58"/>
                  </a:cubicBezTo>
                  <a:cubicBezTo>
                    <a:pt x="32" y="58"/>
                    <a:pt x="41" y="49"/>
                    <a:pt x="41" y="37"/>
                  </a:cubicBezTo>
                  <a:cubicBezTo>
                    <a:pt x="41" y="21"/>
                    <a:pt x="41" y="21"/>
                    <a:pt x="41" y="21"/>
                  </a:cubicBezTo>
                  <a:cubicBezTo>
                    <a:pt x="41" y="9"/>
                    <a:pt x="32" y="0"/>
                    <a:pt x="20" y="0"/>
                  </a:cubicBezTo>
                  <a:close/>
                  <a:moveTo>
                    <a:pt x="29" y="37"/>
                  </a:moveTo>
                  <a:cubicBezTo>
                    <a:pt x="29" y="42"/>
                    <a:pt x="25" y="46"/>
                    <a:pt x="20" y="46"/>
                  </a:cubicBezTo>
                  <a:cubicBezTo>
                    <a:pt x="17" y="46"/>
                    <a:pt x="13" y="42"/>
                    <a:pt x="13" y="37"/>
                  </a:cubicBezTo>
                  <a:cubicBezTo>
                    <a:pt x="13" y="21"/>
                    <a:pt x="13" y="21"/>
                    <a:pt x="13" y="21"/>
                  </a:cubicBezTo>
                  <a:cubicBezTo>
                    <a:pt x="13" y="16"/>
                    <a:pt x="17" y="13"/>
                    <a:pt x="20" y="13"/>
                  </a:cubicBezTo>
                  <a:cubicBezTo>
                    <a:pt x="25"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8" name="Freeform 20">
              <a:extLst>
                <a:ext uri="{FF2B5EF4-FFF2-40B4-BE49-F238E27FC236}">
                  <a16:creationId xmlns:a16="http://schemas.microsoft.com/office/drawing/2014/main" id="{52CECD67-D836-4F17-96D9-BD495BBF92CA}"/>
                </a:ext>
              </a:extLst>
            </p:cNvPr>
            <p:cNvSpPr>
              <a:spLocks noEditPoints="1"/>
            </p:cNvSpPr>
            <p:nvPr/>
          </p:nvSpPr>
          <p:spPr bwMode="auto">
            <a:xfrm>
              <a:off x="6519863" y="-2730500"/>
              <a:ext cx="182563" cy="246063"/>
            </a:xfrm>
            <a:custGeom>
              <a:avLst/>
              <a:gdLst>
                <a:gd name="T0" fmla="*/ 22 w 43"/>
                <a:gd name="T1" fmla="*/ 58 h 58"/>
                <a:gd name="T2" fmla="*/ 43 w 43"/>
                <a:gd name="T3" fmla="*/ 37 h 58"/>
                <a:gd name="T4" fmla="*/ 43 w 43"/>
                <a:gd name="T5" fmla="*/ 20 h 58"/>
                <a:gd name="T6" fmla="*/ 22 w 43"/>
                <a:gd name="T7" fmla="*/ 0 h 58"/>
                <a:gd name="T8" fmla="*/ 0 w 43"/>
                <a:gd name="T9" fmla="*/ 20 h 58"/>
                <a:gd name="T10" fmla="*/ 0 w 43"/>
                <a:gd name="T11" fmla="*/ 37 h 58"/>
                <a:gd name="T12" fmla="*/ 22 w 43"/>
                <a:gd name="T13" fmla="*/ 58 h 58"/>
                <a:gd name="T14" fmla="*/ 13 w 43"/>
                <a:gd name="T15" fmla="*/ 20 h 58"/>
                <a:gd name="T16" fmla="*/ 22 w 43"/>
                <a:gd name="T17" fmla="*/ 13 h 58"/>
                <a:gd name="T18" fmla="*/ 30 w 43"/>
                <a:gd name="T19" fmla="*/ 20 h 58"/>
                <a:gd name="T20" fmla="*/ 30 w 43"/>
                <a:gd name="T21" fmla="*/ 37 h 58"/>
                <a:gd name="T22" fmla="*/ 22 w 43"/>
                <a:gd name="T23" fmla="*/ 46 h 58"/>
                <a:gd name="T24" fmla="*/ 13 w 43"/>
                <a:gd name="T25" fmla="*/ 37 h 58"/>
                <a:gd name="T26" fmla="*/ 13 w 43"/>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58"/>
                  </a:moveTo>
                  <a:cubicBezTo>
                    <a:pt x="32" y="58"/>
                    <a:pt x="43" y="48"/>
                    <a:pt x="43" y="37"/>
                  </a:cubicBezTo>
                  <a:cubicBezTo>
                    <a:pt x="43" y="20"/>
                    <a:pt x="43" y="20"/>
                    <a:pt x="43" y="20"/>
                  </a:cubicBezTo>
                  <a:cubicBezTo>
                    <a:pt x="43" y="10"/>
                    <a:pt x="33" y="0"/>
                    <a:pt x="22" y="0"/>
                  </a:cubicBezTo>
                  <a:cubicBezTo>
                    <a:pt x="10" y="0"/>
                    <a:pt x="0" y="9"/>
                    <a:pt x="0" y="20"/>
                  </a:cubicBezTo>
                  <a:cubicBezTo>
                    <a:pt x="0" y="37"/>
                    <a:pt x="0" y="37"/>
                    <a:pt x="0" y="37"/>
                  </a:cubicBezTo>
                  <a:cubicBezTo>
                    <a:pt x="0" y="49"/>
                    <a:pt x="10" y="58"/>
                    <a:pt x="22" y="58"/>
                  </a:cubicBezTo>
                  <a:close/>
                  <a:moveTo>
                    <a:pt x="13" y="20"/>
                  </a:moveTo>
                  <a:cubicBezTo>
                    <a:pt x="13" y="16"/>
                    <a:pt x="17" y="13"/>
                    <a:pt x="22" y="13"/>
                  </a:cubicBezTo>
                  <a:cubicBezTo>
                    <a:pt x="26" y="13"/>
                    <a:pt x="30" y="17"/>
                    <a:pt x="30" y="20"/>
                  </a:cubicBezTo>
                  <a:cubicBezTo>
                    <a:pt x="30" y="37"/>
                    <a:pt x="30" y="37"/>
                    <a:pt x="30" y="37"/>
                  </a:cubicBezTo>
                  <a:cubicBezTo>
                    <a:pt x="30" y="41"/>
                    <a:pt x="25" y="46"/>
                    <a:pt x="22"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9" name="Freeform 21">
              <a:extLst>
                <a:ext uri="{FF2B5EF4-FFF2-40B4-BE49-F238E27FC236}">
                  <a16:creationId xmlns:a16="http://schemas.microsoft.com/office/drawing/2014/main" id="{1483D82D-534D-48F1-90CE-F908A28A1801}"/>
                </a:ext>
              </a:extLst>
            </p:cNvPr>
            <p:cNvSpPr>
              <a:spLocks noEditPoints="1"/>
            </p:cNvSpPr>
            <p:nvPr/>
          </p:nvSpPr>
          <p:spPr bwMode="auto">
            <a:xfrm>
              <a:off x="6405563" y="-2398713"/>
              <a:ext cx="177800" cy="246063"/>
            </a:xfrm>
            <a:custGeom>
              <a:avLst/>
              <a:gdLst>
                <a:gd name="T0" fmla="*/ 21 w 42"/>
                <a:gd name="T1" fmla="*/ 58 h 58"/>
                <a:gd name="T2" fmla="*/ 42 w 42"/>
                <a:gd name="T3" fmla="*/ 37 h 58"/>
                <a:gd name="T4" fmla="*/ 42 w 42"/>
                <a:gd name="T5" fmla="*/ 20 h 58"/>
                <a:gd name="T6" fmla="*/ 21 w 42"/>
                <a:gd name="T7" fmla="*/ 0 h 58"/>
                <a:gd name="T8" fmla="*/ 0 w 42"/>
                <a:gd name="T9" fmla="*/ 20 h 58"/>
                <a:gd name="T10" fmla="*/ 0 w 42"/>
                <a:gd name="T11" fmla="*/ 37 h 58"/>
                <a:gd name="T12" fmla="*/ 21 w 42"/>
                <a:gd name="T13" fmla="*/ 58 h 58"/>
                <a:gd name="T14" fmla="*/ 12 w 42"/>
                <a:gd name="T15" fmla="*/ 20 h 58"/>
                <a:gd name="T16" fmla="*/ 21 w 42"/>
                <a:gd name="T17" fmla="*/ 12 h 58"/>
                <a:gd name="T18" fmla="*/ 29 w 42"/>
                <a:gd name="T19" fmla="*/ 20 h 58"/>
                <a:gd name="T20" fmla="*/ 29 w 42"/>
                <a:gd name="T21" fmla="*/ 37 h 58"/>
                <a:gd name="T22" fmla="*/ 21 w 42"/>
                <a:gd name="T23" fmla="*/ 45 h 58"/>
                <a:gd name="T24" fmla="*/ 12 w 42"/>
                <a:gd name="T25" fmla="*/ 37 h 58"/>
                <a:gd name="T26" fmla="*/ 12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58"/>
                  </a:moveTo>
                  <a:cubicBezTo>
                    <a:pt x="32" y="58"/>
                    <a:pt x="42" y="48"/>
                    <a:pt x="42" y="37"/>
                  </a:cubicBezTo>
                  <a:cubicBezTo>
                    <a:pt x="42" y="20"/>
                    <a:pt x="42" y="20"/>
                    <a:pt x="42" y="20"/>
                  </a:cubicBezTo>
                  <a:cubicBezTo>
                    <a:pt x="42" y="9"/>
                    <a:pt x="32" y="0"/>
                    <a:pt x="21" y="0"/>
                  </a:cubicBezTo>
                  <a:cubicBezTo>
                    <a:pt x="9" y="0"/>
                    <a:pt x="0" y="9"/>
                    <a:pt x="0" y="20"/>
                  </a:cubicBezTo>
                  <a:cubicBezTo>
                    <a:pt x="0" y="37"/>
                    <a:pt x="0" y="37"/>
                    <a:pt x="0" y="37"/>
                  </a:cubicBezTo>
                  <a:cubicBezTo>
                    <a:pt x="0" y="48"/>
                    <a:pt x="9" y="58"/>
                    <a:pt x="21" y="58"/>
                  </a:cubicBezTo>
                  <a:close/>
                  <a:moveTo>
                    <a:pt x="12" y="20"/>
                  </a:moveTo>
                  <a:cubicBezTo>
                    <a:pt x="12" y="16"/>
                    <a:pt x="16" y="12"/>
                    <a:pt x="21" y="12"/>
                  </a:cubicBezTo>
                  <a:cubicBezTo>
                    <a:pt x="25" y="12"/>
                    <a:pt x="29" y="16"/>
                    <a:pt x="29" y="20"/>
                  </a:cubicBezTo>
                  <a:cubicBezTo>
                    <a:pt x="29" y="37"/>
                    <a:pt x="29" y="37"/>
                    <a:pt x="29" y="37"/>
                  </a:cubicBezTo>
                  <a:cubicBezTo>
                    <a:pt x="29" y="41"/>
                    <a:pt x="25" y="45"/>
                    <a:pt x="21" y="45"/>
                  </a:cubicBezTo>
                  <a:cubicBezTo>
                    <a:pt x="16" y="45"/>
                    <a:pt x="12" y="41"/>
                    <a:pt x="12" y="37"/>
                  </a:cubicBezTo>
                  <a:lnTo>
                    <a:pt x="12"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0" name="Rectangle 29">
              <a:extLst>
                <a:ext uri="{FF2B5EF4-FFF2-40B4-BE49-F238E27FC236}">
                  <a16:creationId xmlns:a16="http://schemas.microsoft.com/office/drawing/2014/main" id="{F194CE4A-0384-4756-8F56-546D8A8F8E98}"/>
                </a:ext>
              </a:extLst>
            </p:cNvPr>
            <p:cNvSpPr>
              <a:spLocks noChangeArrowheads="1"/>
            </p:cNvSpPr>
            <p:nvPr/>
          </p:nvSpPr>
          <p:spPr bwMode="auto">
            <a:xfrm>
              <a:off x="6405563"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1" name="Freeform 23">
              <a:extLst>
                <a:ext uri="{FF2B5EF4-FFF2-40B4-BE49-F238E27FC236}">
                  <a16:creationId xmlns:a16="http://schemas.microsoft.com/office/drawing/2014/main" id="{8D3300A1-74BF-4C08-A5AC-F06E845E21D6}"/>
                </a:ext>
              </a:extLst>
            </p:cNvPr>
            <p:cNvSpPr>
              <a:spLocks noEditPoints="1"/>
            </p:cNvSpPr>
            <p:nvPr/>
          </p:nvSpPr>
          <p:spPr bwMode="auto">
            <a:xfrm>
              <a:off x="4648200" y="-3513138"/>
              <a:ext cx="2965450" cy="204152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31641272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82915" y="2391101"/>
            <a:ext cx="4208781" cy="4033626"/>
          </a:xfrm>
          <a:prstGeom prst="rect">
            <a:avLst/>
          </a:prstGeom>
        </p:spPr>
        <p:txBody>
          <a:bodyPr vert="horz" wrap="square" lIns="143366" tIns="89604" rIns="143366" bIns="89604"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347">
              <a:spcBef>
                <a:spcPts val="0"/>
              </a:spcBef>
              <a:spcAft>
                <a:spcPts val="600"/>
              </a:spcAft>
              <a:buNone/>
              <a:defRPr/>
            </a:pPr>
            <a:r>
              <a:rPr lang="en-US" sz="2000" kern="0">
                <a:solidFill>
                  <a:srgbClr val="FFFFFF"/>
                </a:solidFill>
                <a:latin typeface="Segoe UI Semibold" panose="020B0702040204020203" pitchFamily="34" charset="0"/>
                <a:cs typeface="Segoe UI Semibold" panose="020B0702040204020203" pitchFamily="34" charset="0"/>
              </a:rPr>
              <a:t>Detect changes to your machines</a:t>
            </a:r>
          </a:p>
          <a:p>
            <a:pPr marL="721355" lvl="3" indent="-285695" defTabSz="913347">
              <a:spcBef>
                <a:spcPts val="0"/>
              </a:spcBef>
              <a:spcAft>
                <a:spcPts val="600"/>
              </a:spcAft>
              <a:defRPr/>
            </a:pPr>
            <a:r>
              <a:rPr lang="en-US" kern="0">
                <a:solidFill>
                  <a:srgbClr val="FFFFFF"/>
                </a:solidFill>
                <a:latin typeface="Segoe UI Semibold" panose="020B0702040204020203" pitchFamily="34" charset="0"/>
                <a:cs typeface="Segoe UI Semibold" panose="020B0702040204020203" pitchFamily="34" charset="0"/>
              </a:rPr>
              <a:t>Software</a:t>
            </a:r>
          </a:p>
          <a:p>
            <a:pPr marL="721355" lvl="3" indent="-285695" defTabSz="913347">
              <a:spcBef>
                <a:spcPts val="0"/>
              </a:spcBef>
              <a:spcAft>
                <a:spcPts val="600"/>
              </a:spcAft>
              <a:defRPr/>
            </a:pPr>
            <a:r>
              <a:rPr lang="en-US" kern="0">
                <a:solidFill>
                  <a:srgbClr val="FFFFFF"/>
                </a:solidFill>
                <a:latin typeface="Segoe UI Semibold" panose="020B0702040204020203" pitchFamily="34" charset="0"/>
                <a:cs typeface="Segoe UI Semibold" panose="020B0702040204020203" pitchFamily="34" charset="0"/>
              </a:rPr>
              <a:t>Services/Daemons</a:t>
            </a:r>
          </a:p>
          <a:p>
            <a:pPr marL="721355" lvl="3" indent="-285695" defTabSz="913347">
              <a:spcBef>
                <a:spcPts val="0"/>
              </a:spcBef>
              <a:spcAft>
                <a:spcPts val="600"/>
              </a:spcAft>
              <a:defRPr/>
            </a:pPr>
            <a:r>
              <a:rPr lang="en-US" kern="0">
                <a:solidFill>
                  <a:srgbClr val="FFFFFF"/>
                </a:solidFill>
                <a:latin typeface="Segoe UI Semibold" panose="020B0702040204020203" pitchFamily="34" charset="0"/>
                <a:cs typeface="Segoe UI Semibold" panose="020B0702040204020203" pitchFamily="34" charset="0"/>
              </a:rPr>
              <a:t>Files</a:t>
            </a:r>
          </a:p>
          <a:p>
            <a:pPr marL="721355" lvl="3" indent="-285695" defTabSz="913347">
              <a:spcBef>
                <a:spcPts val="0"/>
              </a:spcBef>
              <a:spcAft>
                <a:spcPts val="3000"/>
              </a:spcAft>
              <a:defRPr/>
            </a:pPr>
            <a:r>
              <a:rPr lang="en-US" kern="0">
                <a:solidFill>
                  <a:srgbClr val="FFFFFF"/>
                </a:solidFill>
                <a:latin typeface="Segoe UI Semibold" panose="020B0702040204020203" pitchFamily="34" charset="0"/>
                <a:cs typeface="Segoe UI Semibold" panose="020B0702040204020203" pitchFamily="34" charset="0"/>
              </a:rPr>
              <a:t>Registries</a:t>
            </a:r>
            <a:endParaRPr lang="en-US" sz="700"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3000"/>
              </a:spcAft>
              <a:buNone/>
              <a:defRPr/>
            </a:pPr>
            <a:r>
              <a:rPr lang="en-US" sz="2000" kern="0">
                <a:solidFill>
                  <a:srgbClr val="FFFFFF"/>
                </a:solidFill>
                <a:latin typeface="Segoe UI Semibold" panose="020B0702040204020203" pitchFamily="34" charset="0"/>
                <a:cs typeface="Segoe UI Semibold" panose="020B0702040204020203" pitchFamily="34" charset="0"/>
              </a:rPr>
              <a:t>View changes when troubleshooting </a:t>
            </a:r>
            <a:endParaRPr lang="en-US" sz="700"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3000"/>
              </a:spcAft>
              <a:buNone/>
              <a:defRPr/>
            </a:pPr>
            <a:r>
              <a:rPr lang="en-US" sz="2000" kern="0">
                <a:solidFill>
                  <a:srgbClr val="FFFFFF"/>
                </a:solidFill>
                <a:latin typeface="Segoe UI Semibold" panose="020B0702040204020203" pitchFamily="34" charset="0"/>
                <a:cs typeface="Segoe UI Semibold" panose="020B0702040204020203" pitchFamily="34" charset="0"/>
              </a:rPr>
              <a:t>Alert on critical changes</a:t>
            </a:r>
            <a:endParaRPr lang="en-US" sz="700"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3000"/>
              </a:spcAft>
              <a:buNone/>
              <a:defRPr/>
            </a:pPr>
            <a:r>
              <a:rPr lang="en-US" sz="2000" kern="0">
                <a:solidFill>
                  <a:srgbClr val="FFFFFF"/>
                </a:solidFill>
                <a:latin typeface="Segoe UI Semibold" panose="020B0702040204020203" pitchFamily="34" charset="0"/>
                <a:cs typeface="Segoe UI Semibold" panose="020B0702040204020203" pitchFamily="34" charset="0"/>
              </a:rPr>
              <a:t>Difference in Inventory snapshots</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82915" y="507869"/>
            <a:ext cx="10514108" cy="1325375"/>
          </a:xfrm>
        </p:spPr>
        <p:txBody>
          <a:bodyPr>
            <a:noAutofit/>
          </a:bodyPr>
          <a:lstStyle/>
          <a:p>
            <a:r>
              <a:rPr lang="en-US" sz="4313" dirty="0">
                <a:solidFill>
                  <a:schemeClr val="accent3"/>
                </a:solidFill>
                <a:cs typeface="Segoe UI Light" panose="020B0502040204020203" pitchFamily="34" charset="0"/>
              </a:rPr>
              <a:t>Change Tracking</a:t>
            </a:r>
            <a:br>
              <a:rPr lang="en-US" sz="4313" dirty="0">
                <a:solidFill>
                  <a:schemeClr val="accent3"/>
                </a:solidFill>
                <a:cs typeface="Segoe UI Light" panose="020B0502040204020203" pitchFamily="34" charset="0"/>
              </a:rPr>
            </a:br>
            <a:r>
              <a:rPr lang="en-US" sz="4313" dirty="0">
                <a:solidFill>
                  <a:schemeClr val="accent3"/>
                </a:solidFill>
                <a:cs typeface="Segoe UI Light" panose="020B0502040204020203" pitchFamily="34" charset="0"/>
              </a:rPr>
              <a:t>Detect server changes</a:t>
            </a:r>
          </a:p>
        </p:txBody>
      </p:sp>
      <p:sp>
        <p:nvSpPr>
          <p:cNvPr id="25" name="Rectangle 24"/>
          <p:cNvSpPr/>
          <p:nvPr/>
        </p:nvSpPr>
        <p:spPr bwMode="auto">
          <a:xfrm>
            <a:off x="4762826" y="5786561"/>
            <a:ext cx="4424215" cy="164898"/>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553" y="2115017"/>
            <a:ext cx="7230602" cy="276084"/>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5009" y="2047794"/>
            <a:ext cx="2397596" cy="276084"/>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028">
                <a:gradFill>
                  <a:gsLst>
                    <a:gs pos="0">
                      <a:srgbClr val="FFFFFF"/>
                    </a:gs>
                    <a:gs pos="100000">
                      <a:srgbClr val="FFFFFF"/>
                    </a:gs>
                  </a:gsLst>
                  <a:lin ang="5400000" scaled="0"/>
                </a:gradFill>
                <a:latin typeface="Segoe UI Semilight"/>
                <a:ea typeface="Segoe UI" pitchFamily="34" charset="0"/>
                <a:cs typeface="Segoe UI" pitchFamily="34" charset="0"/>
              </a:rPr>
              <a:t>Change Tracking</a:t>
            </a:r>
          </a:p>
        </p:txBody>
      </p:sp>
      <p:pic>
        <p:nvPicPr>
          <p:cNvPr id="5" name="Picture 4">
            <a:extLst>
              <a:ext uri="{FF2B5EF4-FFF2-40B4-BE49-F238E27FC236}">
                <a16:creationId xmlns:a16="http://schemas.microsoft.com/office/drawing/2014/main" id="{129AE2D1-6F24-4A9B-B901-4E466424A75C}"/>
              </a:ext>
            </a:extLst>
          </p:cNvPr>
          <p:cNvPicPr>
            <a:picLocks noChangeAspect="1"/>
          </p:cNvPicPr>
          <p:nvPr/>
        </p:nvPicPr>
        <p:blipFill rotWithShape="1">
          <a:blip r:embed="rId4"/>
          <a:srcRect b="1849"/>
          <a:stretch/>
        </p:blipFill>
        <p:spPr>
          <a:xfrm>
            <a:off x="4518472" y="2391102"/>
            <a:ext cx="7203469" cy="3809264"/>
          </a:xfrm>
          <a:prstGeom prst="rect">
            <a:avLst/>
          </a:prstGeom>
        </p:spPr>
      </p:pic>
      <p:grpSp>
        <p:nvGrpSpPr>
          <p:cNvPr id="10" name="Group 9">
            <a:extLst>
              <a:ext uri="{FF2B5EF4-FFF2-40B4-BE49-F238E27FC236}">
                <a16:creationId xmlns:a16="http://schemas.microsoft.com/office/drawing/2014/main" id="{1AEE3DCA-A42E-41B1-90A4-5CB7E686776A}"/>
              </a:ext>
            </a:extLst>
          </p:cNvPr>
          <p:cNvGrpSpPr/>
          <p:nvPr/>
        </p:nvGrpSpPr>
        <p:grpSpPr>
          <a:xfrm>
            <a:off x="10958612" y="285378"/>
            <a:ext cx="979016" cy="673990"/>
            <a:chOff x="4648200" y="-3513138"/>
            <a:chExt cx="2965450" cy="2041525"/>
          </a:xfrm>
        </p:grpSpPr>
        <p:sp>
          <p:nvSpPr>
            <p:cNvPr id="11" name="Freeform 5">
              <a:extLst>
                <a:ext uri="{FF2B5EF4-FFF2-40B4-BE49-F238E27FC236}">
                  <a16:creationId xmlns:a16="http://schemas.microsoft.com/office/drawing/2014/main" id="{1211CFFE-17E7-4E47-8B05-28080DA857F4}"/>
                </a:ext>
              </a:extLst>
            </p:cNvPr>
            <p:cNvSpPr>
              <a:spLocks noEditPoints="1"/>
            </p:cNvSpPr>
            <p:nvPr/>
          </p:nvSpPr>
          <p:spPr bwMode="auto">
            <a:xfrm>
              <a:off x="6519863" y="-2084388"/>
              <a:ext cx="182563" cy="247650"/>
            </a:xfrm>
            <a:custGeom>
              <a:avLst/>
              <a:gdLst>
                <a:gd name="T0" fmla="*/ 22 w 43"/>
                <a:gd name="T1" fmla="*/ 0 h 58"/>
                <a:gd name="T2" fmla="*/ 0 w 43"/>
                <a:gd name="T3" fmla="*/ 21 h 58"/>
                <a:gd name="T4" fmla="*/ 0 w 43"/>
                <a:gd name="T5" fmla="*/ 37 h 58"/>
                <a:gd name="T6" fmla="*/ 22 w 43"/>
                <a:gd name="T7" fmla="*/ 58 h 58"/>
                <a:gd name="T8" fmla="*/ 43 w 43"/>
                <a:gd name="T9" fmla="*/ 37 h 58"/>
                <a:gd name="T10" fmla="*/ 43 w 43"/>
                <a:gd name="T11" fmla="*/ 21 h 58"/>
                <a:gd name="T12" fmla="*/ 22 w 43"/>
                <a:gd name="T13" fmla="*/ 0 h 58"/>
                <a:gd name="T14" fmla="*/ 30 w 43"/>
                <a:gd name="T15" fmla="*/ 37 h 58"/>
                <a:gd name="T16" fmla="*/ 22 w 43"/>
                <a:gd name="T17" fmla="*/ 46 h 58"/>
                <a:gd name="T18" fmla="*/ 13 w 43"/>
                <a:gd name="T19" fmla="*/ 37 h 58"/>
                <a:gd name="T20" fmla="*/ 13 w 43"/>
                <a:gd name="T21" fmla="*/ 21 h 58"/>
                <a:gd name="T22" fmla="*/ 22 w 43"/>
                <a:gd name="T23" fmla="*/ 13 h 58"/>
                <a:gd name="T24" fmla="*/ 30 w 43"/>
                <a:gd name="T25" fmla="*/ 21 h 58"/>
                <a:gd name="T26" fmla="*/ 30 w 43"/>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0"/>
                  </a:moveTo>
                  <a:cubicBezTo>
                    <a:pt x="10" y="0"/>
                    <a:pt x="0" y="9"/>
                    <a:pt x="0" y="21"/>
                  </a:cubicBezTo>
                  <a:cubicBezTo>
                    <a:pt x="0" y="37"/>
                    <a:pt x="0" y="37"/>
                    <a:pt x="0" y="37"/>
                  </a:cubicBezTo>
                  <a:cubicBezTo>
                    <a:pt x="0" y="49"/>
                    <a:pt x="10" y="58"/>
                    <a:pt x="22" y="58"/>
                  </a:cubicBezTo>
                  <a:cubicBezTo>
                    <a:pt x="33" y="58"/>
                    <a:pt x="43" y="49"/>
                    <a:pt x="43" y="37"/>
                  </a:cubicBezTo>
                  <a:cubicBezTo>
                    <a:pt x="43" y="21"/>
                    <a:pt x="43" y="21"/>
                    <a:pt x="43" y="21"/>
                  </a:cubicBezTo>
                  <a:cubicBezTo>
                    <a:pt x="43" y="10"/>
                    <a:pt x="33" y="0"/>
                    <a:pt x="22" y="0"/>
                  </a:cubicBezTo>
                  <a:close/>
                  <a:moveTo>
                    <a:pt x="30" y="37"/>
                  </a:moveTo>
                  <a:cubicBezTo>
                    <a:pt x="30" y="42"/>
                    <a:pt x="25" y="46"/>
                    <a:pt x="22" y="46"/>
                  </a:cubicBezTo>
                  <a:cubicBezTo>
                    <a:pt x="17" y="46"/>
                    <a:pt x="13" y="42"/>
                    <a:pt x="13" y="37"/>
                  </a:cubicBezTo>
                  <a:cubicBezTo>
                    <a:pt x="13" y="21"/>
                    <a:pt x="13" y="21"/>
                    <a:pt x="13" y="21"/>
                  </a:cubicBezTo>
                  <a:cubicBezTo>
                    <a:pt x="13" y="16"/>
                    <a:pt x="17" y="13"/>
                    <a:pt x="22" y="13"/>
                  </a:cubicBezTo>
                  <a:cubicBezTo>
                    <a:pt x="25" y="13"/>
                    <a:pt x="30" y="17"/>
                    <a:pt x="30" y="21"/>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2" name="Rectangle 11">
              <a:extLst>
                <a:ext uri="{FF2B5EF4-FFF2-40B4-BE49-F238E27FC236}">
                  <a16:creationId xmlns:a16="http://schemas.microsoft.com/office/drawing/2014/main" id="{F20FEB62-723A-4BB9-BD3E-40CF202FA5FE}"/>
                </a:ext>
              </a:extLst>
            </p:cNvPr>
            <p:cNvSpPr>
              <a:spLocks noChangeArrowheads="1"/>
            </p:cNvSpPr>
            <p:nvPr/>
          </p:nvSpPr>
          <p:spPr bwMode="auto">
            <a:xfrm>
              <a:off x="6646863"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3" name="Freeform 7">
              <a:extLst>
                <a:ext uri="{FF2B5EF4-FFF2-40B4-BE49-F238E27FC236}">
                  <a16:creationId xmlns:a16="http://schemas.microsoft.com/office/drawing/2014/main" id="{AB066931-2C43-498F-9CAC-0337E4BF70C8}"/>
                </a:ext>
              </a:extLst>
            </p:cNvPr>
            <p:cNvSpPr>
              <a:spLocks noEditPoints="1"/>
            </p:cNvSpPr>
            <p:nvPr/>
          </p:nvSpPr>
          <p:spPr bwMode="auto">
            <a:xfrm>
              <a:off x="5803900" y="-2730500"/>
              <a:ext cx="179388" cy="246063"/>
            </a:xfrm>
            <a:custGeom>
              <a:avLst/>
              <a:gdLst>
                <a:gd name="T0" fmla="*/ 21 w 42"/>
                <a:gd name="T1" fmla="*/ 0 h 58"/>
                <a:gd name="T2" fmla="*/ 0 w 42"/>
                <a:gd name="T3" fmla="*/ 20 h 58"/>
                <a:gd name="T4" fmla="*/ 0 w 42"/>
                <a:gd name="T5" fmla="*/ 37 h 58"/>
                <a:gd name="T6" fmla="*/ 21 w 42"/>
                <a:gd name="T7" fmla="*/ 58 h 58"/>
                <a:gd name="T8" fmla="*/ 42 w 42"/>
                <a:gd name="T9" fmla="*/ 37 h 58"/>
                <a:gd name="T10" fmla="*/ 42 w 42"/>
                <a:gd name="T11" fmla="*/ 20 h 58"/>
                <a:gd name="T12" fmla="*/ 21 w 42"/>
                <a:gd name="T13" fmla="*/ 0 h 58"/>
                <a:gd name="T14" fmla="*/ 29 w 42"/>
                <a:gd name="T15" fmla="*/ 37 h 58"/>
                <a:gd name="T16" fmla="*/ 21 w 42"/>
                <a:gd name="T17" fmla="*/ 46 h 58"/>
                <a:gd name="T18" fmla="*/ 12 w 42"/>
                <a:gd name="T19" fmla="*/ 37 h 58"/>
                <a:gd name="T20" fmla="*/ 12 w 42"/>
                <a:gd name="T21" fmla="*/ 20 h 58"/>
                <a:gd name="T22" fmla="*/ 21 w 42"/>
                <a:gd name="T23" fmla="*/ 13 h 58"/>
                <a:gd name="T24" fmla="*/ 29 w 42"/>
                <a:gd name="T25" fmla="*/ 20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0"/>
                  </a:cubicBezTo>
                  <a:cubicBezTo>
                    <a:pt x="0" y="37"/>
                    <a:pt x="0" y="37"/>
                    <a:pt x="0" y="37"/>
                  </a:cubicBezTo>
                  <a:cubicBezTo>
                    <a:pt x="0" y="49"/>
                    <a:pt x="9" y="58"/>
                    <a:pt x="21" y="58"/>
                  </a:cubicBezTo>
                  <a:cubicBezTo>
                    <a:pt x="32" y="58"/>
                    <a:pt x="42" y="49"/>
                    <a:pt x="42" y="37"/>
                  </a:cubicBezTo>
                  <a:cubicBezTo>
                    <a:pt x="42" y="20"/>
                    <a:pt x="42" y="20"/>
                    <a:pt x="42" y="20"/>
                  </a:cubicBezTo>
                  <a:cubicBezTo>
                    <a:pt x="42" y="9"/>
                    <a:pt x="32" y="0"/>
                    <a:pt x="21" y="0"/>
                  </a:cubicBezTo>
                  <a:close/>
                  <a:moveTo>
                    <a:pt x="29" y="37"/>
                  </a:moveTo>
                  <a:cubicBezTo>
                    <a:pt x="29" y="41"/>
                    <a:pt x="26" y="46"/>
                    <a:pt x="21" y="46"/>
                  </a:cubicBezTo>
                  <a:cubicBezTo>
                    <a:pt x="16" y="46"/>
                    <a:pt x="12" y="41"/>
                    <a:pt x="12" y="37"/>
                  </a:cubicBezTo>
                  <a:cubicBezTo>
                    <a:pt x="12" y="20"/>
                    <a:pt x="12" y="20"/>
                    <a:pt x="12" y="20"/>
                  </a:cubicBezTo>
                  <a:cubicBezTo>
                    <a:pt x="12" y="16"/>
                    <a:pt x="16" y="13"/>
                    <a:pt x="21" y="13"/>
                  </a:cubicBezTo>
                  <a:cubicBezTo>
                    <a:pt x="25" y="13"/>
                    <a:pt x="29" y="16"/>
                    <a:pt x="29" y="20"/>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 name="Rectangle 13">
              <a:extLst>
                <a:ext uri="{FF2B5EF4-FFF2-40B4-BE49-F238E27FC236}">
                  <a16:creationId xmlns:a16="http://schemas.microsoft.com/office/drawing/2014/main" id="{8F992360-31DE-4963-9113-183904FAC3C7}"/>
                </a:ext>
              </a:extLst>
            </p:cNvPr>
            <p:cNvSpPr>
              <a:spLocks noChangeArrowheads="1"/>
            </p:cNvSpPr>
            <p:nvPr/>
          </p:nvSpPr>
          <p:spPr bwMode="auto">
            <a:xfrm>
              <a:off x="5686425"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 name="Rectangle 14">
              <a:extLst>
                <a:ext uri="{FF2B5EF4-FFF2-40B4-BE49-F238E27FC236}">
                  <a16:creationId xmlns:a16="http://schemas.microsoft.com/office/drawing/2014/main" id="{2D94EC43-D6B9-4121-8341-1DD1D7DF8935}"/>
                </a:ext>
              </a:extLst>
            </p:cNvPr>
            <p:cNvSpPr>
              <a:spLocks noChangeArrowheads="1"/>
            </p:cNvSpPr>
            <p:nvPr/>
          </p:nvSpPr>
          <p:spPr bwMode="auto">
            <a:xfrm>
              <a:off x="5686425"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6" name="Freeform 10">
              <a:extLst>
                <a:ext uri="{FF2B5EF4-FFF2-40B4-BE49-F238E27FC236}">
                  <a16:creationId xmlns:a16="http://schemas.microsoft.com/office/drawing/2014/main" id="{EEB1DADC-8293-4A24-8D20-0672FD4285E7}"/>
                </a:ext>
              </a:extLst>
            </p:cNvPr>
            <p:cNvSpPr>
              <a:spLocks noEditPoints="1"/>
            </p:cNvSpPr>
            <p:nvPr/>
          </p:nvSpPr>
          <p:spPr bwMode="auto">
            <a:xfrm>
              <a:off x="5686425" y="-2398713"/>
              <a:ext cx="177800" cy="246063"/>
            </a:xfrm>
            <a:custGeom>
              <a:avLst/>
              <a:gdLst>
                <a:gd name="T0" fmla="*/ 42 w 42"/>
                <a:gd name="T1" fmla="*/ 37 h 58"/>
                <a:gd name="T2" fmla="*/ 42 w 42"/>
                <a:gd name="T3" fmla="*/ 20 h 58"/>
                <a:gd name="T4" fmla="*/ 21 w 42"/>
                <a:gd name="T5" fmla="*/ 0 h 58"/>
                <a:gd name="T6" fmla="*/ 0 w 42"/>
                <a:gd name="T7" fmla="*/ 20 h 58"/>
                <a:gd name="T8" fmla="*/ 0 w 42"/>
                <a:gd name="T9" fmla="*/ 37 h 58"/>
                <a:gd name="T10" fmla="*/ 21 w 42"/>
                <a:gd name="T11" fmla="*/ 58 h 58"/>
                <a:gd name="T12" fmla="*/ 42 w 42"/>
                <a:gd name="T13" fmla="*/ 37 h 58"/>
                <a:gd name="T14" fmla="*/ 30 w 42"/>
                <a:gd name="T15" fmla="*/ 37 h 58"/>
                <a:gd name="T16" fmla="*/ 21 w 42"/>
                <a:gd name="T17" fmla="*/ 45 h 58"/>
                <a:gd name="T18" fmla="*/ 12 w 42"/>
                <a:gd name="T19" fmla="*/ 37 h 58"/>
                <a:gd name="T20" fmla="*/ 12 w 42"/>
                <a:gd name="T21" fmla="*/ 20 h 58"/>
                <a:gd name="T22" fmla="*/ 21 w 42"/>
                <a:gd name="T23" fmla="*/ 12 h 58"/>
                <a:gd name="T24" fmla="*/ 30 w 42"/>
                <a:gd name="T25" fmla="*/ 20 h 58"/>
                <a:gd name="T26" fmla="*/ 30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42" y="37"/>
                  </a:moveTo>
                  <a:cubicBezTo>
                    <a:pt x="42" y="20"/>
                    <a:pt x="42" y="20"/>
                    <a:pt x="42" y="20"/>
                  </a:cubicBezTo>
                  <a:cubicBezTo>
                    <a:pt x="42" y="9"/>
                    <a:pt x="33" y="0"/>
                    <a:pt x="21" y="0"/>
                  </a:cubicBezTo>
                  <a:cubicBezTo>
                    <a:pt x="9" y="0"/>
                    <a:pt x="0" y="9"/>
                    <a:pt x="0" y="20"/>
                  </a:cubicBezTo>
                  <a:cubicBezTo>
                    <a:pt x="0" y="37"/>
                    <a:pt x="0" y="37"/>
                    <a:pt x="0" y="37"/>
                  </a:cubicBezTo>
                  <a:cubicBezTo>
                    <a:pt x="0" y="48"/>
                    <a:pt x="10" y="58"/>
                    <a:pt x="21" y="58"/>
                  </a:cubicBezTo>
                  <a:cubicBezTo>
                    <a:pt x="32" y="58"/>
                    <a:pt x="42" y="48"/>
                    <a:pt x="42" y="37"/>
                  </a:cubicBezTo>
                  <a:close/>
                  <a:moveTo>
                    <a:pt x="30" y="37"/>
                  </a:moveTo>
                  <a:cubicBezTo>
                    <a:pt x="30" y="41"/>
                    <a:pt x="26" y="45"/>
                    <a:pt x="21" y="45"/>
                  </a:cubicBezTo>
                  <a:cubicBezTo>
                    <a:pt x="16" y="45"/>
                    <a:pt x="12" y="41"/>
                    <a:pt x="12" y="37"/>
                  </a:cubicBezTo>
                  <a:cubicBezTo>
                    <a:pt x="12" y="20"/>
                    <a:pt x="12" y="20"/>
                    <a:pt x="12" y="20"/>
                  </a:cubicBezTo>
                  <a:cubicBezTo>
                    <a:pt x="12" y="16"/>
                    <a:pt x="16" y="12"/>
                    <a:pt x="21" y="12"/>
                  </a:cubicBezTo>
                  <a:cubicBezTo>
                    <a:pt x="26" y="12"/>
                    <a:pt x="30" y="16"/>
                    <a:pt x="30" y="20"/>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7" name="Rectangle 16">
              <a:extLst>
                <a:ext uri="{FF2B5EF4-FFF2-40B4-BE49-F238E27FC236}">
                  <a16:creationId xmlns:a16="http://schemas.microsoft.com/office/drawing/2014/main" id="{67529CDF-116A-434D-AE8E-6C169AA6944A}"/>
                </a:ext>
              </a:extLst>
            </p:cNvPr>
            <p:cNvSpPr>
              <a:spLocks noChangeArrowheads="1"/>
            </p:cNvSpPr>
            <p:nvPr/>
          </p:nvSpPr>
          <p:spPr bwMode="auto">
            <a:xfrm>
              <a:off x="5927725"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8" name="Freeform 12">
              <a:extLst>
                <a:ext uri="{FF2B5EF4-FFF2-40B4-BE49-F238E27FC236}">
                  <a16:creationId xmlns:a16="http://schemas.microsoft.com/office/drawing/2014/main" id="{330E0C66-9FC3-4850-B6DA-757F0F0ED33D}"/>
                </a:ext>
              </a:extLst>
            </p:cNvPr>
            <p:cNvSpPr>
              <a:spLocks noEditPoints="1"/>
            </p:cNvSpPr>
            <p:nvPr/>
          </p:nvSpPr>
          <p:spPr bwMode="auto">
            <a:xfrm>
              <a:off x="5803900" y="-2084388"/>
              <a:ext cx="179388" cy="247650"/>
            </a:xfrm>
            <a:custGeom>
              <a:avLst/>
              <a:gdLst>
                <a:gd name="T0" fmla="*/ 21 w 42"/>
                <a:gd name="T1" fmla="*/ 0 h 58"/>
                <a:gd name="T2" fmla="*/ 0 w 42"/>
                <a:gd name="T3" fmla="*/ 21 h 58"/>
                <a:gd name="T4" fmla="*/ 0 w 42"/>
                <a:gd name="T5" fmla="*/ 37 h 58"/>
                <a:gd name="T6" fmla="*/ 21 w 42"/>
                <a:gd name="T7" fmla="*/ 58 h 58"/>
                <a:gd name="T8" fmla="*/ 42 w 42"/>
                <a:gd name="T9" fmla="*/ 37 h 58"/>
                <a:gd name="T10" fmla="*/ 42 w 42"/>
                <a:gd name="T11" fmla="*/ 21 h 58"/>
                <a:gd name="T12" fmla="*/ 21 w 42"/>
                <a:gd name="T13" fmla="*/ 0 h 58"/>
                <a:gd name="T14" fmla="*/ 29 w 42"/>
                <a:gd name="T15" fmla="*/ 37 h 58"/>
                <a:gd name="T16" fmla="*/ 21 w 42"/>
                <a:gd name="T17" fmla="*/ 46 h 58"/>
                <a:gd name="T18" fmla="*/ 12 w 42"/>
                <a:gd name="T19" fmla="*/ 37 h 58"/>
                <a:gd name="T20" fmla="*/ 12 w 42"/>
                <a:gd name="T21" fmla="*/ 21 h 58"/>
                <a:gd name="T22" fmla="*/ 21 w 42"/>
                <a:gd name="T23" fmla="*/ 13 h 58"/>
                <a:gd name="T24" fmla="*/ 29 w 42"/>
                <a:gd name="T25" fmla="*/ 21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1"/>
                  </a:cubicBezTo>
                  <a:cubicBezTo>
                    <a:pt x="0" y="37"/>
                    <a:pt x="0" y="37"/>
                    <a:pt x="0" y="37"/>
                  </a:cubicBezTo>
                  <a:cubicBezTo>
                    <a:pt x="0" y="49"/>
                    <a:pt x="9" y="58"/>
                    <a:pt x="21" y="58"/>
                  </a:cubicBezTo>
                  <a:cubicBezTo>
                    <a:pt x="33" y="58"/>
                    <a:pt x="42" y="49"/>
                    <a:pt x="42" y="37"/>
                  </a:cubicBezTo>
                  <a:cubicBezTo>
                    <a:pt x="42" y="21"/>
                    <a:pt x="42" y="21"/>
                    <a:pt x="42" y="21"/>
                  </a:cubicBezTo>
                  <a:cubicBezTo>
                    <a:pt x="42" y="9"/>
                    <a:pt x="33" y="0"/>
                    <a:pt x="21" y="0"/>
                  </a:cubicBezTo>
                  <a:close/>
                  <a:moveTo>
                    <a:pt x="29" y="37"/>
                  </a:moveTo>
                  <a:cubicBezTo>
                    <a:pt x="29" y="42"/>
                    <a:pt x="26" y="46"/>
                    <a:pt x="21" y="46"/>
                  </a:cubicBezTo>
                  <a:cubicBezTo>
                    <a:pt x="16" y="46"/>
                    <a:pt x="12" y="42"/>
                    <a:pt x="12" y="37"/>
                  </a:cubicBezTo>
                  <a:cubicBezTo>
                    <a:pt x="12" y="21"/>
                    <a:pt x="12" y="21"/>
                    <a:pt x="12" y="21"/>
                  </a:cubicBezTo>
                  <a:cubicBezTo>
                    <a:pt x="12" y="16"/>
                    <a:pt x="16" y="13"/>
                    <a:pt x="21" y="13"/>
                  </a:cubicBezTo>
                  <a:cubicBezTo>
                    <a:pt x="26"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0" name="Rectangle 19">
              <a:extLst>
                <a:ext uri="{FF2B5EF4-FFF2-40B4-BE49-F238E27FC236}">
                  <a16:creationId xmlns:a16="http://schemas.microsoft.com/office/drawing/2014/main" id="{7A7BA3EF-4B34-43F8-A334-BBBC2C794558}"/>
                </a:ext>
              </a:extLst>
            </p:cNvPr>
            <p:cNvSpPr>
              <a:spLocks noChangeArrowheads="1"/>
            </p:cNvSpPr>
            <p:nvPr/>
          </p:nvSpPr>
          <p:spPr bwMode="auto">
            <a:xfrm>
              <a:off x="6046788" y="-2730500"/>
              <a:ext cx="53975"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2" name="Freeform 14">
              <a:extLst>
                <a:ext uri="{FF2B5EF4-FFF2-40B4-BE49-F238E27FC236}">
                  <a16:creationId xmlns:a16="http://schemas.microsoft.com/office/drawing/2014/main" id="{B4ABB000-A2F6-44FF-9ADC-1735DE39731C}"/>
                </a:ext>
              </a:extLst>
            </p:cNvPr>
            <p:cNvSpPr>
              <a:spLocks noEditPoints="1"/>
            </p:cNvSpPr>
            <p:nvPr/>
          </p:nvSpPr>
          <p:spPr bwMode="auto">
            <a:xfrm>
              <a:off x="6164263" y="-2730500"/>
              <a:ext cx="174625" cy="246063"/>
            </a:xfrm>
            <a:custGeom>
              <a:avLst/>
              <a:gdLst>
                <a:gd name="T0" fmla="*/ 20 w 41"/>
                <a:gd name="T1" fmla="*/ 58 h 58"/>
                <a:gd name="T2" fmla="*/ 41 w 41"/>
                <a:gd name="T3" fmla="*/ 37 h 58"/>
                <a:gd name="T4" fmla="*/ 41 w 41"/>
                <a:gd name="T5" fmla="*/ 20 h 58"/>
                <a:gd name="T6" fmla="*/ 20 w 41"/>
                <a:gd name="T7" fmla="*/ 0 h 58"/>
                <a:gd name="T8" fmla="*/ 0 w 41"/>
                <a:gd name="T9" fmla="*/ 20 h 58"/>
                <a:gd name="T10" fmla="*/ 0 w 41"/>
                <a:gd name="T11" fmla="*/ 37 h 58"/>
                <a:gd name="T12" fmla="*/ 20 w 41"/>
                <a:gd name="T13" fmla="*/ 58 h 58"/>
                <a:gd name="T14" fmla="*/ 13 w 41"/>
                <a:gd name="T15" fmla="*/ 20 h 58"/>
                <a:gd name="T16" fmla="*/ 20 w 41"/>
                <a:gd name="T17" fmla="*/ 13 h 58"/>
                <a:gd name="T18" fmla="*/ 29 w 41"/>
                <a:gd name="T19" fmla="*/ 20 h 58"/>
                <a:gd name="T20" fmla="*/ 29 w 41"/>
                <a:gd name="T21" fmla="*/ 37 h 58"/>
                <a:gd name="T22" fmla="*/ 20 w 41"/>
                <a:gd name="T23" fmla="*/ 46 h 58"/>
                <a:gd name="T24" fmla="*/ 13 w 41"/>
                <a:gd name="T25" fmla="*/ 37 h 58"/>
                <a:gd name="T26" fmla="*/ 13 w 41"/>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58"/>
                  </a:moveTo>
                  <a:cubicBezTo>
                    <a:pt x="32" y="58"/>
                    <a:pt x="41" y="49"/>
                    <a:pt x="41" y="37"/>
                  </a:cubicBezTo>
                  <a:cubicBezTo>
                    <a:pt x="41" y="20"/>
                    <a:pt x="41" y="20"/>
                    <a:pt x="41" y="20"/>
                  </a:cubicBezTo>
                  <a:cubicBezTo>
                    <a:pt x="41" y="9"/>
                    <a:pt x="32" y="0"/>
                    <a:pt x="20" y="0"/>
                  </a:cubicBezTo>
                  <a:cubicBezTo>
                    <a:pt x="9" y="0"/>
                    <a:pt x="0" y="9"/>
                    <a:pt x="0" y="20"/>
                  </a:cubicBezTo>
                  <a:cubicBezTo>
                    <a:pt x="0" y="37"/>
                    <a:pt x="0" y="37"/>
                    <a:pt x="0" y="37"/>
                  </a:cubicBezTo>
                  <a:cubicBezTo>
                    <a:pt x="0" y="48"/>
                    <a:pt x="10" y="58"/>
                    <a:pt x="20" y="58"/>
                  </a:cubicBezTo>
                  <a:close/>
                  <a:moveTo>
                    <a:pt x="13" y="20"/>
                  </a:moveTo>
                  <a:cubicBezTo>
                    <a:pt x="13" y="16"/>
                    <a:pt x="16" y="13"/>
                    <a:pt x="20" y="13"/>
                  </a:cubicBezTo>
                  <a:cubicBezTo>
                    <a:pt x="25" y="13"/>
                    <a:pt x="29" y="16"/>
                    <a:pt x="29" y="20"/>
                  </a:cubicBezTo>
                  <a:cubicBezTo>
                    <a:pt x="29" y="37"/>
                    <a:pt x="29" y="37"/>
                    <a:pt x="29" y="37"/>
                  </a:cubicBezTo>
                  <a:cubicBezTo>
                    <a:pt x="29" y="41"/>
                    <a:pt x="25" y="46"/>
                    <a:pt x="20"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3" name="Rectangle 22">
              <a:extLst>
                <a:ext uri="{FF2B5EF4-FFF2-40B4-BE49-F238E27FC236}">
                  <a16:creationId xmlns:a16="http://schemas.microsoft.com/office/drawing/2014/main" id="{F0A7E91E-6367-42AC-A33B-07B4CD76DFA9}"/>
                </a:ext>
              </a:extLst>
            </p:cNvPr>
            <p:cNvSpPr>
              <a:spLocks noChangeArrowheads="1"/>
            </p:cNvSpPr>
            <p:nvPr/>
          </p:nvSpPr>
          <p:spPr bwMode="auto">
            <a:xfrm>
              <a:off x="6288088" y="-2398713"/>
              <a:ext cx="50800"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4" name="Rectangle 23">
              <a:extLst>
                <a:ext uri="{FF2B5EF4-FFF2-40B4-BE49-F238E27FC236}">
                  <a16:creationId xmlns:a16="http://schemas.microsoft.com/office/drawing/2014/main" id="{35EE9CED-68ED-4F99-8E7F-303849239A77}"/>
                </a:ext>
              </a:extLst>
            </p:cNvPr>
            <p:cNvSpPr>
              <a:spLocks noChangeArrowheads="1"/>
            </p:cNvSpPr>
            <p:nvPr/>
          </p:nvSpPr>
          <p:spPr bwMode="auto">
            <a:xfrm>
              <a:off x="6046788" y="-2084388"/>
              <a:ext cx="53975"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6" name="Freeform 17">
              <a:extLst>
                <a:ext uri="{FF2B5EF4-FFF2-40B4-BE49-F238E27FC236}">
                  <a16:creationId xmlns:a16="http://schemas.microsoft.com/office/drawing/2014/main" id="{BC991471-02FF-437D-8C14-D2E86BE7C95F}"/>
                </a:ext>
              </a:extLst>
            </p:cNvPr>
            <p:cNvSpPr>
              <a:spLocks noEditPoints="1"/>
            </p:cNvSpPr>
            <p:nvPr/>
          </p:nvSpPr>
          <p:spPr bwMode="auto">
            <a:xfrm>
              <a:off x="6046788" y="-2398713"/>
              <a:ext cx="177800" cy="246063"/>
            </a:xfrm>
            <a:custGeom>
              <a:avLst/>
              <a:gdLst>
                <a:gd name="T0" fmla="*/ 20 w 42"/>
                <a:gd name="T1" fmla="*/ 58 h 58"/>
                <a:gd name="T2" fmla="*/ 42 w 42"/>
                <a:gd name="T3" fmla="*/ 37 h 58"/>
                <a:gd name="T4" fmla="*/ 42 w 42"/>
                <a:gd name="T5" fmla="*/ 20 h 58"/>
                <a:gd name="T6" fmla="*/ 20 w 42"/>
                <a:gd name="T7" fmla="*/ 0 h 58"/>
                <a:gd name="T8" fmla="*/ 0 w 42"/>
                <a:gd name="T9" fmla="*/ 20 h 58"/>
                <a:gd name="T10" fmla="*/ 0 w 42"/>
                <a:gd name="T11" fmla="*/ 37 h 58"/>
                <a:gd name="T12" fmla="*/ 20 w 42"/>
                <a:gd name="T13" fmla="*/ 58 h 58"/>
                <a:gd name="T14" fmla="*/ 13 w 42"/>
                <a:gd name="T15" fmla="*/ 20 h 58"/>
                <a:gd name="T16" fmla="*/ 20 w 42"/>
                <a:gd name="T17" fmla="*/ 12 h 58"/>
                <a:gd name="T18" fmla="*/ 29 w 42"/>
                <a:gd name="T19" fmla="*/ 20 h 58"/>
                <a:gd name="T20" fmla="*/ 29 w 42"/>
                <a:gd name="T21" fmla="*/ 37 h 58"/>
                <a:gd name="T22" fmla="*/ 20 w 42"/>
                <a:gd name="T23" fmla="*/ 45 h 58"/>
                <a:gd name="T24" fmla="*/ 13 w 42"/>
                <a:gd name="T25" fmla="*/ 37 h 58"/>
                <a:gd name="T26" fmla="*/ 13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0" y="58"/>
                  </a:moveTo>
                  <a:cubicBezTo>
                    <a:pt x="32" y="58"/>
                    <a:pt x="42" y="48"/>
                    <a:pt x="42" y="37"/>
                  </a:cubicBezTo>
                  <a:cubicBezTo>
                    <a:pt x="42" y="20"/>
                    <a:pt x="42" y="20"/>
                    <a:pt x="42" y="20"/>
                  </a:cubicBezTo>
                  <a:cubicBezTo>
                    <a:pt x="42" y="9"/>
                    <a:pt x="32" y="0"/>
                    <a:pt x="20" y="0"/>
                  </a:cubicBezTo>
                  <a:cubicBezTo>
                    <a:pt x="9" y="0"/>
                    <a:pt x="0" y="9"/>
                    <a:pt x="0" y="20"/>
                  </a:cubicBezTo>
                  <a:cubicBezTo>
                    <a:pt x="0" y="37"/>
                    <a:pt x="0" y="37"/>
                    <a:pt x="0" y="37"/>
                  </a:cubicBezTo>
                  <a:cubicBezTo>
                    <a:pt x="0" y="48"/>
                    <a:pt x="10" y="58"/>
                    <a:pt x="20" y="58"/>
                  </a:cubicBezTo>
                  <a:close/>
                  <a:moveTo>
                    <a:pt x="13" y="20"/>
                  </a:moveTo>
                  <a:cubicBezTo>
                    <a:pt x="13" y="16"/>
                    <a:pt x="16" y="12"/>
                    <a:pt x="20" y="12"/>
                  </a:cubicBezTo>
                  <a:cubicBezTo>
                    <a:pt x="25" y="12"/>
                    <a:pt x="29" y="16"/>
                    <a:pt x="29" y="20"/>
                  </a:cubicBezTo>
                  <a:cubicBezTo>
                    <a:pt x="29" y="37"/>
                    <a:pt x="29" y="37"/>
                    <a:pt x="29" y="37"/>
                  </a:cubicBezTo>
                  <a:cubicBezTo>
                    <a:pt x="29" y="41"/>
                    <a:pt x="25" y="45"/>
                    <a:pt x="20" y="45"/>
                  </a:cubicBezTo>
                  <a:cubicBezTo>
                    <a:pt x="17" y="45"/>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7" name="Rectangle 26">
              <a:extLst>
                <a:ext uri="{FF2B5EF4-FFF2-40B4-BE49-F238E27FC236}">
                  <a16:creationId xmlns:a16="http://schemas.microsoft.com/office/drawing/2014/main" id="{2573776C-263C-4755-8D56-1CCBF6548626}"/>
                </a:ext>
              </a:extLst>
            </p:cNvPr>
            <p:cNvSpPr>
              <a:spLocks noChangeArrowheads="1"/>
            </p:cNvSpPr>
            <p:nvPr/>
          </p:nvSpPr>
          <p:spPr bwMode="auto">
            <a:xfrm>
              <a:off x="6405563"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8" name="Freeform 19">
              <a:extLst>
                <a:ext uri="{FF2B5EF4-FFF2-40B4-BE49-F238E27FC236}">
                  <a16:creationId xmlns:a16="http://schemas.microsoft.com/office/drawing/2014/main" id="{E11038B3-338B-44BD-996A-C2F54B66C954}"/>
                </a:ext>
              </a:extLst>
            </p:cNvPr>
            <p:cNvSpPr>
              <a:spLocks noEditPoints="1"/>
            </p:cNvSpPr>
            <p:nvPr/>
          </p:nvSpPr>
          <p:spPr bwMode="auto">
            <a:xfrm>
              <a:off x="6164263" y="-2084388"/>
              <a:ext cx="174625" cy="247650"/>
            </a:xfrm>
            <a:custGeom>
              <a:avLst/>
              <a:gdLst>
                <a:gd name="T0" fmla="*/ 20 w 41"/>
                <a:gd name="T1" fmla="*/ 0 h 58"/>
                <a:gd name="T2" fmla="*/ 0 w 41"/>
                <a:gd name="T3" fmla="*/ 21 h 58"/>
                <a:gd name="T4" fmla="*/ 0 w 41"/>
                <a:gd name="T5" fmla="*/ 37 h 58"/>
                <a:gd name="T6" fmla="*/ 20 w 41"/>
                <a:gd name="T7" fmla="*/ 58 h 58"/>
                <a:gd name="T8" fmla="*/ 41 w 41"/>
                <a:gd name="T9" fmla="*/ 37 h 58"/>
                <a:gd name="T10" fmla="*/ 41 w 41"/>
                <a:gd name="T11" fmla="*/ 21 h 58"/>
                <a:gd name="T12" fmla="*/ 20 w 41"/>
                <a:gd name="T13" fmla="*/ 0 h 58"/>
                <a:gd name="T14" fmla="*/ 29 w 41"/>
                <a:gd name="T15" fmla="*/ 37 h 58"/>
                <a:gd name="T16" fmla="*/ 20 w 41"/>
                <a:gd name="T17" fmla="*/ 46 h 58"/>
                <a:gd name="T18" fmla="*/ 13 w 41"/>
                <a:gd name="T19" fmla="*/ 37 h 58"/>
                <a:gd name="T20" fmla="*/ 13 w 41"/>
                <a:gd name="T21" fmla="*/ 21 h 58"/>
                <a:gd name="T22" fmla="*/ 20 w 41"/>
                <a:gd name="T23" fmla="*/ 13 h 58"/>
                <a:gd name="T24" fmla="*/ 29 w 41"/>
                <a:gd name="T25" fmla="*/ 21 h 58"/>
                <a:gd name="T26" fmla="*/ 29 w 41"/>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0"/>
                  </a:moveTo>
                  <a:cubicBezTo>
                    <a:pt x="9" y="0"/>
                    <a:pt x="0" y="10"/>
                    <a:pt x="0" y="21"/>
                  </a:cubicBezTo>
                  <a:cubicBezTo>
                    <a:pt x="0" y="37"/>
                    <a:pt x="0" y="37"/>
                    <a:pt x="0" y="37"/>
                  </a:cubicBezTo>
                  <a:cubicBezTo>
                    <a:pt x="0" y="49"/>
                    <a:pt x="9" y="58"/>
                    <a:pt x="20" y="58"/>
                  </a:cubicBezTo>
                  <a:cubicBezTo>
                    <a:pt x="32" y="58"/>
                    <a:pt x="41" y="49"/>
                    <a:pt x="41" y="37"/>
                  </a:cubicBezTo>
                  <a:cubicBezTo>
                    <a:pt x="41" y="21"/>
                    <a:pt x="41" y="21"/>
                    <a:pt x="41" y="21"/>
                  </a:cubicBezTo>
                  <a:cubicBezTo>
                    <a:pt x="41" y="9"/>
                    <a:pt x="32" y="0"/>
                    <a:pt x="20" y="0"/>
                  </a:cubicBezTo>
                  <a:close/>
                  <a:moveTo>
                    <a:pt x="29" y="37"/>
                  </a:moveTo>
                  <a:cubicBezTo>
                    <a:pt x="29" y="42"/>
                    <a:pt x="25" y="46"/>
                    <a:pt x="20" y="46"/>
                  </a:cubicBezTo>
                  <a:cubicBezTo>
                    <a:pt x="17" y="46"/>
                    <a:pt x="13" y="42"/>
                    <a:pt x="13" y="37"/>
                  </a:cubicBezTo>
                  <a:cubicBezTo>
                    <a:pt x="13" y="21"/>
                    <a:pt x="13" y="21"/>
                    <a:pt x="13" y="21"/>
                  </a:cubicBezTo>
                  <a:cubicBezTo>
                    <a:pt x="13" y="16"/>
                    <a:pt x="17" y="13"/>
                    <a:pt x="20" y="13"/>
                  </a:cubicBezTo>
                  <a:cubicBezTo>
                    <a:pt x="25"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9" name="Freeform 20">
              <a:extLst>
                <a:ext uri="{FF2B5EF4-FFF2-40B4-BE49-F238E27FC236}">
                  <a16:creationId xmlns:a16="http://schemas.microsoft.com/office/drawing/2014/main" id="{A85040E1-ADF6-4F8E-9680-D72F67510862}"/>
                </a:ext>
              </a:extLst>
            </p:cNvPr>
            <p:cNvSpPr>
              <a:spLocks noEditPoints="1"/>
            </p:cNvSpPr>
            <p:nvPr/>
          </p:nvSpPr>
          <p:spPr bwMode="auto">
            <a:xfrm>
              <a:off x="6519863" y="-2730500"/>
              <a:ext cx="182563" cy="246063"/>
            </a:xfrm>
            <a:custGeom>
              <a:avLst/>
              <a:gdLst>
                <a:gd name="T0" fmla="*/ 22 w 43"/>
                <a:gd name="T1" fmla="*/ 58 h 58"/>
                <a:gd name="T2" fmla="*/ 43 w 43"/>
                <a:gd name="T3" fmla="*/ 37 h 58"/>
                <a:gd name="T4" fmla="*/ 43 w 43"/>
                <a:gd name="T5" fmla="*/ 20 h 58"/>
                <a:gd name="T6" fmla="*/ 22 w 43"/>
                <a:gd name="T7" fmla="*/ 0 h 58"/>
                <a:gd name="T8" fmla="*/ 0 w 43"/>
                <a:gd name="T9" fmla="*/ 20 h 58"/>
                <a:gd name="T10" fmla="*/ 0 w 43"/>
                <a:gd name="T11" fmla="*/ 37 h 58"/>
                <a:gd name="T12" fmla="*/ 22 w 43"/>
                <a:gd name="T13" fmla="*/ 58 h 58"/>
                <a:gd name="T14" fmla="*/ 13 w 43"/>
                <a:gd name="T15" fmla="*/ 20 h 58"/>
                <a:gd name="T16" fmla="*/ 22 w 43"/>
                <a:gd name="T17" fmla="*/ 13 h 58"/>
                <a:gd name="T18" fmla="*/ 30 w 43"/>
                <a:gd name="T19" fmla="*/ 20 h 58"/>
                <a:gd name="T20" fmla="*/ 30 w 43"/>
                <a:gd name="T21" fmla="*/ 37 h 58"/>
                <a:gd name="T22" fmla="*/ 22 w 43"/>
                <a:gd name="T23" fmla="*/ 46 h 58"/>
                <a:gd name="T24" fmla="*/ 13 w 43"/>
                <a:gd name="T25" fmla="*/ 37 h 58"/>
                <a:gd name="T26" fmla="*/ 13 w 43"/>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58"/>
                  </a:moveTo>
                  <a:cubicBezTo>
                    <a:pt x="32" y="58"/>
                    <a:pt x="43" y="48"/>
                    <a:pt x="43" y="37"/>
                  </a:cubicBezTo>
                  <a:cubicBezTo>
                    <a:pt x="43" y="20"/>
                    <a:pt x="43" y="20"/>
                    <a:pt x="43" y="20"/>
                  </a:cubicBezTo>
                  <a:cubicBezTo>
                    <a:pt x="43" y="10"/>
                    <a:pt x="33" y="0"/>
                    <a:pt x="22" y="0"/>
                  </a:cubicBezTo>
                  <a:cubicBezTo>
                    <a:pt x="10" y="0"/>
                    <a:pt x="0" y="9"/>
                    <a:pt x="0" y="20"/>
                  </a:cubicBezTo>
                  <a:cubicBezTo>
                    <a:pt x="0" y="37"/>
                    <a:pt x="0" y="37"/>
                    <a:pt x="0" y="37"/>
                  </a:cubicBezTo>
                  <a:cubicBezTo>
                    <a:pt x="0" y="49"/>
                    <a:pt x="10" y="58"/>
                    <a:pt x="22" y="58"/>
                  </a:cubicBezTo>
                  <a:close/>
                  <a:moveTo>
                    <a:pt x="13" y="20"/>
                  </a:moveTo>
                  <a:cubicBezTo>
                    <a:pt x="13" y="16"/>
                    <a:pt x="17" y="13"/>
                    <a:pt x="22" y="13"/>
                  </a:cubicBezTo>
                  <a:cubicBezTo>
                    <a:pt x="26" y="13"/>
                    <a:pt x="30" y="17"/>
                    <a:pt x="30" y="20"/>
                  </a:cubicBezTo>
                  <a:cubicBezTo>
                    <a:pt x="30" y="37"/>
                    <a:pt x="30" y="37"/>
                    <a:pt x="30" y="37"/>
                  </a:cubicBezTo>
                  <a:cubicBezTo>
                    <a:pt x="30" y="41"/>
                    <a:pt x="25" y="46"/>
                    <a:pt x="22"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0" name="Freeform 21">
              <a:extLst>
                <a:ext uri="{FF2B5EF4-FFF2-40B4-BE49-F238E27FC236}">
                  <a16:creationId xmlns:a16="http://schemas.microsoft.com/office/drawing/2014/main" id="{125C0732-4004-4C33-8B0E-E4689A46A15D}"/>
                </a:ext>
              </a:extLst>
            </p:cNvPr>
            <p:cNvSpPr>
              <a:spLocks noEditPoints="1"/>
            </p:cNvSpPr>
            <p:nvPr/>
          </p:nvSpPr>
          <p:spPr bwMode="auto">
            <a:xfrm>
              <a:off x="6405563" y="-2398713"/>
              <a:ext cx="177800" cy="246063"/>
            </a:xfrm>
            <a:custGeom>
              <a:avLst/>
              <a:gdLst>
                <a:gd name="T0" fmla="*/ 21 w 42"/>
                <a:gd name="T1" fmla="*/ 58 h 58"/>
                <a:gd name="T2" fmla="*/ 42 w 42"/>
                <a:gd name="T3" fmla="*/ 37 h 58"/>
                <a:gd name="T4" fmla="*/ 42 w 42"/>
                <a:gd name="T5" fmla="*/ 20 h 58"/>
                <a:gd name="T6" fmla="*/ 21 w 42"/>
                <a:gd name="T7" fmla="*/ 0 h 58"/>
                <a:gd name="T8" fmla="*/ 0 w 42"/>
                <a:gd name="T9" fmla="*/ 20 h 58"/>
                <a:gd name="T10" fmla="*/ 0 w 42"/>
                <a:gd name="T11" fmla="*/ 37 h 58"/>
                <a:gd name="T12" fmla="*/ 21 w 42"/>
                <a:gd name="T13" fmla="*/ 58 h 58"/>
                <a:gd name="T14" fmla="*/ 12 w 42"/>
                <a:gd name="T15" fmla="*/ 20 h 58"/>
                <a:gd name="T16" fmla="*/ 21 w 42"/>
                <a:gd name="T17" fmla="*/ 12 h 58"/>
                <a:gd name="T18" fmla="*/ 29 w 42"/>
                <a:gd name="T19" fmla="*/ 20 h 58"/>
                <a:gd name="T20" fmla="*/ 29 w 42"/>
                <a:gd name="T21" fmla="*/ 37 h 58"/>
                <a:gd name="T22" fmla="*/ 21 w 42"/>
                <a:gd name="T23" fmla="*/ 45 h 58"/>
                <a:gd name="T24" fmla="*/ 12 w 42"/>
                <a:gd name="T25" fmla="*/ 37 h 58"/>
                <a:gd name="T26" fmla="*/ 12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58"/>
                  </a:moveTo>
                  <a:cubicBezTo>
                    <a:pt x="32" y="58"/>
                    <a:pt x="42" y="48"/>
                    <a:pt x="42" y="37"/>
                  </a:cubicBezTo>
                  <a:cubicBezTo>
                    <a:pt x="42" y="20"/>
                    <a:pt x="42" y="20"/>
                    <a:pt x="42" y="20"/>
                  </a:cubicBezTo>
                  <a:cubicBezTo>
                    <a:pt x="42" y="9"/>
                    <a:pt x="32" y="0"/>
                    <a:pt x="21" y="0"/>
                  </a:cubicBezTo>
                  <a:cubicBezTo>
                    <a:pt x="9" y="0"/>
                    <a:pt x="0" y="9"/>
                    <a:pt x="0" y="20"/>
                  </a:cubicBezTo>
                  <a:cubicBezTo>
                    <a:pt x="0" y="37"/>
                    <a:pt x="0" y="37"/>
                    <a:pt x="0" y="37"/>
                  </a:cubicBezTo>
                  <a:cubicBezTo>
                    <a:pt x="0" y="48"/>
                    <a:pt x="9" y="58"/>
                    <a:pt x="21" y="58"/>
                  </a:cubicBezTo>
                  <a:close/>
                  <a:moveTo>
                    <a:pt x="12" y="20"/>
                  </a:moveTo>
                  <a:cubicBezTo>
                    <a:pt x="12" y="16"/>
                    <a:pt x="16" y="12"/>
                    <a:pt x="21" y="12"/>
                  </a:cubicBezTo>
                  <a:cubicBezTo>
                    <a:pt x="25" y="12"/>
                    <a:pt x="29" y="16"/>
                    <a:pt x="29" y="20"/>
                  </a:cubicBezTo>
                  <a:cubicBezTo>
                    <a:pt x="29" y="37"/>
                    <a:pt x="29" y="37"/>
                    <a:pt x="29" y="37"/>
                  </a:cubicBezTo>
                  <a:cubicBezTo>
                    <a:pt x="29" y="41"/>
                    <a:pt x="25" y="45"/>
                    <a:pt x="21" y="45"/>
                  </a:cubicBezTo>
                  <a:cubicBezTo>
                    <a:pt x="16" y="45"/>
                    <a:pt x="12" y="41"/>
                    <a:pt x="12" y="37"/>
                  </a:cubicBezTo>
                  <a:lnTo>
                    <a:pt x="12"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1" name="Rectangle 30">
              <a:extLst>
                <a:ext uri="{FF2B5EF4-FFF2-40B4-BE49-F238E27FC236}">
                  <a16:creationId xmlns:a16="http://schemas.microsoft.com/office/drawing/2014/main" id="{487C1677-C9C1-46BD-A88C-56B250775B16}"/>
                </a:ext>
              </a:extLst>
            </p:cNvPr>
            <p:cNvSpPr>
              <a:spLocks noChangeArrowheads="1"/>
            </p:cNvSpPr>
            <p:nvPr/>
          </p:nvSpPr>
          <p:spPr bwMode="auto">
            <a:xfrm>
              <a:off x="6405563"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2" name="Freeform 23">
              <a:extLst>
                <a:ext uri="{FF2B5EF4-FFF2-40B4-BE49-F238E27FC236}">
                  <a16:creationId xmlns:a16="http://schemas.microsoft.com/office/drawing/2014/main" id="{0775163A-1E0A-4ED9-A2A6-BBF1D99FE250}"/>
                </a:ext>
              </a:extLst>
            </p:cNvPr>
            <p:cNvSpPr>
              <a:spLocks noEditPoints="1"/>
            </p:cNvSpPr>
            <p:nvPr/>
          </p:nvSpPr>
          <p:spPr bwMode="auto">
            <a:xfrm>
              <a:off x="4648200" y="-3513138"/>
              <a:ext cx="2965450" cy="204152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2837766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13BB1C-0016-4575-AF77-28AF12AD7E77}"/>
              </a:ext>
            </a:extLst>
          </p:cNvPr>
          <p:cNvSpPr>
            <a:spLocks noGrp="1"/>
          </p:cNvSpPr>
          <p:nvPr>
            <p:ph type="title"/>
          </p:nvPr>
        </p:nvSpPr>
        <p:spPr/>
        <p:txBody>
          <a:bodyPr/>
          <a:lstStyle/>
          <a:p>
            <a:r>
              <a:rPr lang="en-US" dirty="0"/>
              <a:t>Key Scenarios</a:t>
            </a:r>
          </a:p>
        </p:txBody>
      </p:sp>
      <p:sp>
        <p:nvSpPr>
          <p:cNvPr id="4" name="Text Placeholder 3">
            <a:extLst>
              <a:ext uri="{FF2B5EF4-FFF2-40B4-BE49-F238E27FC236}">
                <a16:creationId xmlns:a16="http://schemas.microsoft.com/office/drawing/2014/main" id="{15E04D5B-5B5B-4D1A-8776-D477E2956B54}"/>
              </a:ext>
            </a:extLst>
          </p:cNvPr>
          <p:cNvSpPr>
            <a:spLocks noGrp="1"/>
          </p:cNvSpPr>
          <p:nvPr>
            <p:ph type="body" sz="quarter" idx="4294967295"/>
          </p:nvPr>
        </p:nvSpPr>
        <p:spPr>
          <a:xfrm>
            <a:off x="0" y="1189495"/>
            <a:ext cx="11653523" cy="5238483"/>
          </a:xfrm>
        </p:spPr>
        <p:txBody>
          <a:bodyPr/>
          <a:lstStyle/>
          <a:p>
            <a:r>
              <a:rPr lang="en-US" dirty="0"/>
              <a:t>Compliance</a:t>
            </a:r>
          </a:p>
          <a:p>
            <a:pPr lvl="1"/>
            <a:r>
              <a:rPr lang="en-US" dirty="0"/>
              <a:t>How many computers have a specific software or version installed?</a:t>
            </a:r>
          </a:p>
          <a:p>
            <a:pPr lvl="1"/>
            <a:r>
              <a:rPr lang="en-US" dirty="0"/>
              <a:t>Are all the installed applications expected?</a:t>
            </a:r>
          </a:p>
          <a:p>
            <a:pPr marL="336145" lvl="1" indent="0">
              <a:buNone/>
            </a:pPr>
            <a:endParaRPr lang="en-US" dirty="0"/>
          </a:p>
          <a:p>
            <a:r>
              <a:rPr lang="en-US" dirty="0"/>
              <a:t>Alerting</a:t>
            </a:r>
          </a:p>
          <a:p>
            <a:pPr lvl="1"/>
            <a:r>
              <a:rPr lang="en-US" dirty="0"/>
              <a:t>Was a new software installed?</a:t>
            </a:r>
          </a:p>
          <a:p>
            <a:pPr lvl="1"/>
            <a:r>
              <a:rPr lang="en-US" dirty="0"/>
              <a:t>Was a system critical service stopped?</a:t>
            </a:r>
          </a:p>
          <a:p>
            <a:pPr marL="336145" lvl="1" indent="0">
              <a:buNone/>
            </a:pPr>
            <a:endParaRPr lang="en-US" dirty="0"/>
          </a:p>
          <a:p>
            <a:r>
              <a:rPr lang="en-US" dirty="0"/>
              <a:t>Troubleshooting</a:t>
            </a:r>
          </a:p>
          <a:p>
            <a:pPr lvl="1"/>
            <a:r>
              <a:rPr lang="en-US" dirty="0"/>
              <a:t>Did someone change the configuration file?</a:t>
            </a:r>
          </a:p>
          <a:p>
            <a:pPr lvl="1"/>
            <a:r>
              <a:rPr lang="en-US" dirty="0"/>
              <a:t>Was a defining registry value modified?</a:t>
            </a:r>
          </a:p>
        </p:txBody>
      </p:sp>
      <p:sp>
        <p:nvSpPr>
          <p:cNvPr id="5" name="key" title="Icon of a key">
            <a:extLst>
              <a:ext uri="{FF2B5EF4-FFF2-40B4-BE49-F238E27FC236}">
                <a16:creationId xmlns:a16="http://schemas.microsoft.com/office/drawing/2014/main" id="{A658C31C-6AD2-4EEB-8115-A3C9EDDAF30E}"/>
              </a:ext>
            </a:extLst>
          </p:cNvPr>
          <p:cNvSpPr>
            <a:spLocks noChangeAspect="1" noEditPoints="1"/>
          </p:cNvSpPr>
          <p:nvPr/>
        </p:nvSpPr>
        <p:spPr bwMode="auto">
          <a:xfrm>
            <a:off x="10142779" y="289957"/>
            <a:ext cx="1568099" cy="1560055"/>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rgbClr val="FFB900"/>
          </a:solidFill>
          <a:ln w="15875" cap="sq">
            <a:noFill/>
            <a:prstDash val="solid"/>
            <a:miter lim="800000"/>
            <a:headEnd/>
            <a:tailEnd/>
          </a:ln>
          <a:effectLst>
            <a:outerShdw blurRad="50800" dist="38100" dir="5400000" algn="t" rotWithShape="0">
              <a:prstClr val="black">
                <a:alpha val="40000"/>
              </a:prstClr>
            </a:outerShdw>
          </a:effec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6588275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100898" y="2449465"/>
            <a:ext cx="4208781" cy="4353496"/>
          </a:xfrm>
          <a:prstGeom prst="rect">
            <a:avLst/>
          </a:prstGeom>
        </p:spPr>
        <p:txBody>
          <a:bodyPr vert="horz" wrap="square" lIns="143366" tIns="89604" rIns="143366" bIns="896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347">
              <a:spcBef>
                <a:spcPts val="0"/>
              </a:spcBef>
              <a:spcAft>
                <a:spcPts val="980"/>
              </a:spcAft>
              <a:buNone/>
              <a:defRPr/>
            </a:pPr>
            <a:r>
              <a:rPr lang="en-US" kern="0">
                <a:solidFill>
                  <a:srgbClr val="FFFFFF"/>
                </a:solidFill>
                <a:latin typeface="Segoe UI Semibold" panose="020B0702040204020203" pitchFamily="34" charset="0"/>
                <a:cs typeface="Segoe UI Semibold" panose="020B0702040204020203" pitchFamily="34" charset="0"/>
              </a:rPr>
              <a:t>Assess update status of servers across your environment</a:t>
            </a:r>
          </a:p>
          <a:p>
            <a:pPr marL="0" lvl="1" indent="0" defTabSz="913347">
              <a:spcBef>
                <a:spcPts val="0"/>
              </a:spcBef>
              <a:spcAft>
                <a:spcPts val="980"/>
              </a:spcAft>
              <a:buNone/>
              <a:defRPr/>
            </a:pPr>
            <a:endParaRPr lang="en-US"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980"/>
              </a:spcAft>
              <a:buNone/>
              <a:defRPr/>
            </a:pPr>
            <a:r>
              <a:rPr lang="en-US" kern="0">
                <a:solidFill>
                  <a:srgbClr val="FFFFFF"/>
                </a:solidFill>
                <a:latin typeface="Segoe UI Semibold" panose="020B0702040204020203" pitchFamily="34" charset="0"/>
                <a:cs typeface="Segoe UI Semibold" panose="020B0702040204020203" pitchFamily="34" charset="0"/>
              </a:rPr>
              <a:t>Deploy updates to your machines from a single pane of glass</a:t>
            </a:r>
          </a:p>
          <a:p>
            <a:pPr marL="0" lvl="1" indent="0" defTabSz="913347">
              <a:spcBef>
                <a:spcPts val="0"/>
              </a:spcBef>
              <a:spcAft>
                <a:spcPts val="980"/>
              </a:spcAft>
              <a:buNone/>
              <a:defRPr/>
            </a:pPr>
            <a:endParaRPr lang="en-US"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980"/>
              </a:spcAft>
              <a:buNone/>
              <a:defRPr/>
            </a:pPr>
            <a:r>
              <a:rPr lang="en-US" kern="0">
                <a:solidFill>
                  <a:srgbClr val="FFFFFF"/>
                </a:solidFill>
                <a:latin typeface="Segoe UI Semibold" panose="020B0702040204020203" pitchFamily="34" charset="0"/>
                <a:cs typeface="Segoe UI Semibold" panose="020B0702040204020203" pitchFamily="34" charset="0"/>
              </a:rPr>
              <a:t>Verify update compliance across your environment</a:t>
            </a:r>
          </a:p>
          <a:p>
            <a:pPr marL="0" lvl="1" indent="0" defTabSz="913347">
              <a:spcBef>
                <a:spcPts val="0"/>
              </a:spcBef>
              <a:spcAft>
                <a:spcPts val="980"/>
              </a:spcAft>
              <a:buNone/>
              <a:defRPr/>
            </a:pPr>
            <a:endParaRPr lang="en-US" sz="1000">
              <a:solidFill>
                <a:srgbClr val="FFFFFF"/>
              </a:solidFill>
              <a:latin typeface="Segoe UI Semibold" panose="020B07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00899" y="496694"/>
            <a:ext cx="10596754" cy="1265180"/>
          </a:xfrm>
        </p:spPr>
        <p:txBody>
          <a:bodyPr>
            <a:noAutofit/>
          </a:bodyPr>
          <a:lstStyle/>
          <a:p>
            <a:r>
              <a:rPr lang="en-US" sz="4313">
                <a:solidFill>
                  <a:schemeClr val="accent3"/>
                </a:solidFill>
              </a:rPr>
              <a:t>Update Management</a:t>
            </a:r>
            <a:br>
              <a:rPr lang="en-US" sz="4313">
                <a:solidFill>
                  <a:schemeClr val="accent3"/>
                </a:solidFill>
              </a:rPr>
            </a:br>
            <a:r>
              <a:rPr lang="en-US" sz="4313">
                <a:solidFill>
                  <a:schemeClr val="accent3"/>
                </a:solidFill>
              </a:rPr>
              <a:t>Assess &amp; deploy server patches</a:t>
            </a:r>
          </a:p>
        </p:txBody>
      </p:sp>
      <p:sp>
        <p:nvSpPr>
          <p:cNvPr id="25" name="Rectangle 24"/>
          <p:cNvSpPr/>
          <p:nvPr/>
        </p:nvSpPr>
        <p:spPr bwMode="auto">
          <a:xfrm>
            <a:off x="4762826" y="5786561"/>
            <a:ext cx="4424215" cy="164898"/>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553" y="2115017"/>
            <a:ext cx="7230602" cy="276084"/>
          </a:xfrm>
          <a:prstGeom prst="rect">
            <a:avLst/>
          </a:prstGeom>
        </p:spPr>
      </p:pic>
      <p:pic>
        <p:nvPicPr>
          <p:cNvPr id="3" name="Picture 2">
            <a:extLst>
              <a:ext uri="{FF2B5EF4-FFF2-40B4-BE49-F238E27FC236}">
                <a16:creationId xmlns:a16="http://schemas.microsoft.com/office/drawing/2014/main" id="{22BA8E25-5319-4FF2-8C2F-01810AF015E1}"/>
              </a:ext>
            </a:extLst>
          </p:cNvPr>
          <p:cNvPicPr>
            <a:picLocks noChangeAspect="1"/>
          </p:cNvPicPr>
          <p:nvPr/>
        </p:nvPicPr>
        <p:blipFill rotWithShape="1">
          <a:blip r:embed="rId4"/>
          <a:srcRect t="7276" r="24103" b="19067"/>
          <a:stretch/>
        </p:blipFill>
        <p:spPr>
          <a:xfrm>
            <a:off x="4501553" y="2391102"/>
            <a:ext cx="7230602" cy="3813606"/>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5009" y="2047794"/>
            <a:ext cx="2397596" cy="276084"/>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028">
                <a:gradFill>
                  <a:gsLst>
                    <a:gs pos="0">
                      <a:srgbClr val="FFFFFF"/>
                    </a:gs>
                    <a:gs pos="100000">
                      <a:srgbClr val="FFFFFF"/>
                    </a:gs>
                  </a:gsLst>
                  <a:lin ang="5400000" scaled="0"/>
                </a:gradFill>
                <a:latin typeface="Segoe UI Semilight"/>
                <a:ea typeface="Segoe UI" pitchFamily="34" charset="0"/>
                <a:cs typeface="Segoe UI" pitchFamily="34" charset="0"/>
              </a:rPr>
              <a:t>Update management</a:t>
            </a:r>
          </a:p>
        </p:txBody>
      </p:sp>
      <p:grpSp>
        <p:nvGrpSpPr>
          <p:cNvPr id="8" name="Group 7">
            <a:extLst>
              <a:ext uri="{FF2B5EF4-FFF2-40B4-BE49-F238E27FC236}">
                <a16:creationId xmlns:a16="http://schemas.microsoft.com/office/drawing/2014/main" id="{3E236258-A4DD-4809-BF20-949703446E46}"/>
              </a:ext>
            </a:extLst>
          </p:cNvPr>
          <p:cNvGrpSpPr/>
          <p:nvPr/>
        </p:nvGrpSpPr>
        <p:grpSpPr>
          <a:xfrm>
            <a:off x="10958612" y="285378"/>
            <a:ext cx="979016" cy="673990"/>
            <a:chOff x="4648200" y="-3513138"/>
            <a:chExt cx="2965450" cy="2041525"/>
          </a:xfrm>
        </p:grpSpPr>
        <p:sp>
          <p:nvSpPr>
            <p:cNvPr id="9" name="Freeform 5">
              <a:extLst>
                <a:ext uri="{FF2B5EF4-FFF2-40B4-BE49-F238E27FC236}">
                  <a16:creationId xmlns:a16="http://schemas.microsoft.com/office/drawing/2014/main" id="{172E3385-0E05-4DC2-89C7-77DC499C5E5D}"/>
                </a:ext>
              </a:extLst>
            </p:cNvPr>
            <p:cNvSpPr>
              <a:spLocks noEditPoints="1"/>
            </p:cNvSpPr>
            <p:nvPr/>
          </p:nvSpPr>
          <p:spPr bwMode="auto">
            <a:xfrm>
              <a:off x="6519863" y="-2084388"/>
              <a:ext cx="182563" cy="247650"/>
            </a:xfrm>
            <a:custGeom>
              <a:avLst/>
              <a:gdLst>
                <a:gd name="T0" fmla="*/ 22 w 43"/>
                <a:gd name="T1" fmla="*/ 0 h 58"/>
                <a:gd name="T2" fmla="*/ 0 w 43"/>
                <a:gd name="T3" fmla="*/ 21 h 58"/>
                <a:gd name="T4" fmla="*/ 0 w 43"/>
                <a:gd name="T5" fmla="*/ 37 h 58"/>
                <a:gd name="T6" fmla="*/ 22 w 43"/>
                <a:gd name="T7" fmla="*/ 58 h 58"/>
                <a:gd name="T8" fmla="*/ 43 w 43"/>
                <a:gd name="T9" fmla="*/ 37 h 58"/>
                <a:gd name="T10" fmla="*/ 43 w 43"/>
                <a:gd name="T11" fmla="*/ 21 h 58"/>
                <a:gd name="T12" fmla="*/ 22 w 43"/>
                <a:gd name="T13" fmla="*/ 0 h 58"/>
                <a:gd name="T14" fmla="*/ 30 w 43"/>
                <a:gd name="T15" fmla="*/ 37 h 58"/>
                <a:gd name="T16" fmla="*/ 22 w 43"/>
                <a:gd name="T17" fmla="*/ 46 h 58"/>
                <a:gd name="T18" fmla="*/ 13 w 43"/>
                <a:gd name="T19" fmla="*/ 37 h 58"/>
                <a:gd name="T20" fmla="*/ 13 w 43"/>
                <a:gd name="T21" fmla="*/ 21 h 58"/>
                <a:gd name="T22" fmla="*/ 22 w 43"/>
                <a:gd name="T23" fmla="*/ 13 h 58"/>
                <a:gd name="T24" fmla="*/ 30 w 43"/>
                <a:gd name="T25" fmla="*/ 21 h 58"/>
                <a:gd name="T26" fmla="*/ 30 w 43"/>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0"/>
                  </a:moveTo>
                  <a:cubicBezTo>
                    <a:pt x="10" y="0"/>
                    <a:pt x="0" y="9"/>
                    <a:pt x="0" y="21"/>
                  </a:cubicBezTo>
                  <a:cubicBezTo>
                    <a:pt x="0" y="37"/>
                    <a:pt x="0" y="37"/>
                    <a:pt x="0" y="37"/>
                  </a:cubicBezTo>
                  <a:cubicBezTo>
                    <a:pt x="0" y="49"/>
                    <a:pt x="10" y="58"/>
                    <a:pt x="22" y="58"/>
                  </a:cubicBezTo>
                  <a:cubicBezTo>
                    <a:pt x="33" y="58"/>
                    <a:pt x="43" y="49"/>
                    <a:pt x="43" y="37"/>
                  </a:cubicBezTo>
                  <a:cubicBezTo>
                    <a:pt x="43" y="21"/>
                    <a:pt x="43" y="21"/>
                    <a:pt x="43" y="21"/>
                  </a:cubicBezTo>
                  <a:cubicBezTo>
                    <a:pt x="43" y="10"/>
                    <a:pt x="33" y="0"/>
                    <a:pt x="22" y="0"/>
                  </a:cubicBezTo>
                  <a:close/>
                  <a:moveTo>
                    <a:pt x="30" y="37"/>
                  </a:moveTo>
                  <a:cubicBezTo>
                    <a:pt x="30" y="42"/>
                    <a:pt x="25" y="46"/>
                    <a:pt x="22" y="46"/>
                  </a:cubicBezTo>
                  <a:cubicBezTo>
                    <a:pt x="17" y="46"/>
                    <a:pt x="13" y="42"/>
                    <a:pt x="13" y="37"/>
                  </a:cubicBezTo>
                  <a:cubicBezTo>
                    <a:pt x="13" y="21"/>
                    <a:pt x="13" y="21"/>
                    <a:pt x="13" y="21"/>
                  </a:cubicBezTo>
                  <a:cubicBezTo>
                    <a:pt x="13" y="16"/>
                    <a:pt x="17" y="13"/>
                    <a:pt x="22" y="13"/>
                  </a:cubicBezTo>
                  <a:cubicBezTo>
                    <a:pt x="25" y="13"/>
                    <a:pt x="30" y="17"/>
                    <a:pt x="30" y="21"/>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0" name="Rectangle 9">
              <a:extLst>
                <a:ext uri="{FF2B5EF4-FFF2-40B4-BE49-F238E27FC236}">
                  <a16:creationId xmlns:a16="http://schemas.microsoft.com/office/drawing/2014/main" id="{4A294062-B4EB-411E-8820-6EC9AD532573}"/>
                </a:ext>
              </a:extLst>
            </p:cNvPr>
            <p:cNvSpPr>
              <a:spLocks noChangeArrowheads="1"/>
            </p:cNvSpPr>
            <p:nvPr/>
          </p:nvSpPr>
          <p:spPr bwMode="auto">
            <a:xfrm>
              <a:off x="6646863"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1" name="Freeform 7">
              <a:extLst>
                <a:ext uri="{FF2B5EF4-FFF2-40B4-BE49-F238E27FC236}">
                  <a16:creationId xmlns:a16="http://schemas.microsoft.com/office/drawing/2014/main" id="{1CA7198C-7C79-42C9-9110-DD395C1BB9D7}"/>
                </a:ext>
              </a:extLst>
            </p:cNvPr>
            <p:cNvSpPr>
              <a:spLocks noEditPoints="1"/>
            </p:cNvSpPr>
            <p:nvPr/>
          </p:nvSpPr>
          <p:spPr bwMode="auto">
            <a:xfrm>
              <a:off x="5803900" y="-2730500"/>
              <a:ext cx="179388" cy="246063"/>
            </a:xfrm>
            <a:custGeom>
              <a:avLst/>
              <a:gdLst>
                <a:gd name="T0" fmla="*/ 21 w 42"/>
                <a:gd name="T1" fmla="*/ 0 h 58"/>
                <a:gd name="T2" fmla="*/ 0 w 42"/>
                <a:gd name="T3" fmla="*/ 20 h 58"/>
                <a:gd name="T4" fmla="*/ 0 w 42"/>
                <a:gd name="T5" fmla="*/ 37 h 58"/>
                <a:gd name="T6" fmla="*/ 21 w 42"/>
                <a:gd name="T7" fmla="*/ 58 h 58"/>
                <a:gd name="T8" fmla="*/ 42 w 42"/>
                <a:gd name="T9" fmla="*/ 37 h 58"/>
                <a:gd name="T10" fmla="*/ 42 w 42"/>
                <a:gd name="T11" fmla="*/ 20 h 58"/>
                <a:gd name="T12" fmla="*/ 21 w 42"/>
                <a:gd name="T13" fmla="*/ 0 h 58"/>
                <a:gd name="T14" fmla="*/ 29 w 42"/>
                <a:gd name="T15" fmla="*/ 37 h 58"/>
                <a:gd name="T16" fmla="*/ 21 w 42"/>
                <a:gd name="T17" fmla="*/ 46 h 58"/>
                <a:gd name="T18" fmla="*/ 12 w 42"/>
                <a:gd name="T19" fmla="*/ 37 h 58"/>
                <a:gd name="T20" fmla="*/ 12 w 42"/>
                <a:gd name="T21" fmla="*/ 20 h 58"/>
                <a:gd name="T22" fmla="*/ 21 w 42"/>
                <a:gd name="T23" fmla="*/ 13 h 58"/>
                <a:gd name="T24" fmla="*/ 29 w 42"/>
                <a:gd name="T25" fmla="*/ 20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0"/>
                  </a:cubicBezTo>
                  <a:cubicBezTo>
                    <a:pt x="0" y="37"/>
                    <a:pt x="0" y="37"/>
                    <a:pt x="0" y="37"/>
                  </a:cubicBezTo>
                  <a:cubicBezTo>
                    <a:pt x="0" y="49"/>
                    <a:pt x="9" y="58"/>
                    <a:pt x="21" y="58"/>
                  </a:cubicBezTo>
                  <a:cubicBezTo>
                    <a:pt x="32" y="58"/>
                    <a:pt x="42" y="49"/>
                    <a:pt x="42" y="37"/>
                  </a:cubicBezTo>
                  <a:cubicBezTo>
                    <a:pt x="42" y="20"/>
                    <a:pt x="42" y="20"/>
                    <a:pt x="42" y="20"/>
                  </a:cubicBezTo>
                  <a:cubicBezTo>
                    <a:pt x="42" y="9"/>
                    <a:pt x="32" y="0"/>
                    <a:pt x="21" y="0"/>
                  </a:cubicBezTo>
                  <a:close/>
                  <a:moveTo>
                    <a:pt x="29" y="37"/>
                  </a:moveTo>
                  <a:cubicBezTo>
                    <a:pt x="29" y="41"/>
                    <a:pt x="26" y="46"/>
                    <a:pt x="21" y="46"/>
                  </a:cubicBezTo>
                  <a:cubicBezTo>
                    <a:pt x="16" y="46"/>
                    <a:pt x="12" y="41"/>
                    <a:pt x="12" y="37"/>
                  </a:cubicBezTo>
                  <a:cubicBezTo>
                    <a:pt x="12" y="20"/>
                    <a:pt x="12" y="20"/>
                    <a:pt x="12" y="20"/>
                  </a:cubicBezTo>
                  <a:cubicBezTo>
                    <a:pt x="12" y="16"/>
                    <a:pt x="16" y="13"/>
                    <a:pt x="21" y="13"/>
                  </a:cubicBezTo>
                  <a:cubicBezTo>
                    <a:pt x="25" y="13"/>
                    <a:pt x="29" y="16"/>
                    <a:pt x="29" y="20"/>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2" name="Rectangle 11">
              <a:extLst>
                <a:ext uri="{FF2B5EF4-FFF2-40B4-BE49-F238E27FC236}">
                  <a16:creationId xmlns:a16="http://schemas.microsoft.com/office/drawing/2014/main" id="{4C2733FB-8D1F-43D3-B01F-348DFF0B8563}"/>
                </a:ext>
              </a:extLst>
            </p:cNvPr>
            <p:cNvSpPr>
              <a:spLocks noChangeArrowheads="1"/>
            </p:cNvSpPr>
            <p:nvPr/>
          </p:nvSpPr>
          <p:spPr bwMode="auto">
            <a:xfrm>
              <a:off x="5686425"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3" name="Rectangle 12">
              <a:extLst>
                <a:ext uri="{FF2B5EF4-FFF2-40B4-BE49-F238E27FC236}">
                  <a16:creationId xmlns:a16="http://schemas.microsoft.com/office/drawing/2014/main" id="{D76EA54E-0760-472E-813D-B618598F36C3}"/>
                </a:ext>
              </a:extLst>
            </p:cNvPr>
            <p:cNvSpPr>
              <a:spLocks noChangeArrowheads="1"/>
            </p:cNvSpPr>
            <p:nvPr/>
          </p:nvSpPr>
          <p:spPr bwMode="auto">
            <a:xfrm>
              <a:off x="5686425"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 name="Freeform 10">
              <a:extLst>
                <a:ext uri="{FF2B5EF4-FFF2-40B4-BE49-F238E27FC236}">
                  <a16:creationId xmlns:a16="http://schemas.microsoft.com/office/drawing/2014/main" id="{8C26CE76-C3DA-4E57-AAA9-EEB31C53E366}"/>
                </a:ext>
              </a:extLst>
            </p:cNvPr>
            <p:cNvSpPr>
              <a:spLocks noEditPoints="1"/>
            </p:cNvSpPr>
            <p:nvPr/>
          </p:nvSpPr>
          <p:spPr bwMode="auto">
            <a:xfrm>
              <a:off x="5686425" y="-2398713"/>
              <a:ext cx="177800" cy="246063"/>
            </a:xfrm>
            <a:custGeom>
              <a:avLst/>
              <a:gdLst>
                <a:gd name="T0" fmla="*/ 42 w 42"/>
                <a:gd name="T1" fmla="*/ 37 h 58"/>
                <a:gd name="T2" fmla="*/ 42 w 42"/>
                <a:gd name="T3" fmla="*/ 20 h 58"/>
                <a:gd name="T4" fmla="*/ 21 w 42"/>
                <a:gd name="T5" fmla="*/ 0 h 58"/>
                <a:gd name="T6" fmla="*/ 0 w 42"/>
                <a:gd name="T7" fmla="*/ 20 h 58"/>
                <a:gd name="T8" fmla="*/ 0 w 42"/>
                <a:gd name="T9" fmla="*/ 37 h 58"/>
                <a:gd name="T10" fmla="*/ 21 w 42"/>
                <a:gd name="T11" fmla="*/ 58 h 58"/>
                <a:gd name="T12" fmla="*/ 42 w 42"/>
                <a:gd name="T13" fmla="*/ 37 h 58"/>
                <a:gd name="T14" fmla="*/ 30 w 42"/>
                <a:gd name="T15" fmla="*/ 37 h 58"/>
                <a:gd name="T16" fmla="*/ 21 w 42"/>
                <a:gd name="T17" fmla="*/ 45 h 58"/>
                <a:gd name="T18" fmla="*/ 12 w 42"/>
                <a:gd name="T19" fmla="*/ 37 h 58"/>
                <a:gd name="T20" fmla="*/ 12 w 42"/>
                <a:gd name="T21" fmla="*/ 20 h 58"/>
                <a:gd name="T22" fmla="*/ 21 w 42"/>
                <a:gd name="T23" fmla="*/ 12 h 58"/>
                <a:gd name="T24" fmla="*/ 30 w 42"/>
                <a:gd name="T25" fmla="*/ 20 h 58"/>
                <a:gd name="T26" fmla="*/ 30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42" y="37"/>
                  </a:moveTo>
                  <a:cubicBezTo>
                    <a:pt x="42" y="20"/>
                    <a:pt x="42" y="20"/>
                    <a:pt x="42" y="20"/>
                  </a:cubicBezTo>
                  <a:cubicBezTo>
                    <a:pt x="42" y="9"/>
                    <a:pt x="33" y="0"/>
                    <a:pt x="21" y="0"/>
                  </a:cubicBezTo>
                  <a:cubicBezTo>
                    <a:pt x="9" y="0"/>
                    <a:pt x="0" y="9"/>
                    <a:pt x="0" y="20"/>
                  </a:cubicBezTo>
                  <a:cubicBezTo>
                    <a:pt x="0" y="37"/>
                    <a:pt x="0" y="37"/>
                    <a:pt x="0" y="37"/>
                  </a:cubicBezTo>
                  <a:cubicBezTo>
                    <a:pt x="0" y="48"/>
                    <a:pt x="10" y="58"/>
                    <a:pt x="21" y="58"/>
                  </a:cubicBezTo>
                  <a:cubicBezTo>
                    <a:pt x="32" y="58"/>
                    <a:pt x="42" y="48"/>
                    <a:pt x="42" y="37"/>
                  </a:cubicBezTo>
                  <a:close/>
                  <a:moveTo>
                    <a:pt x="30" y="37"/>
                  </a:moveTo>
                  <a:cubicBezTo>
                    <a:pt x="30" y="41"/>
                    <a:pt x="26" y="45"/>
                    <a:pt x="21" y="45"/>
                  </a:cubicBezTo>
                  <a:cubicBezTo>
                    <a:pt x="16" y="45"/>
                    <a:pt x="12" y="41"/>
                    <a:pt x="12" y="37"/>
                  </a:cubicBezTo>
                  <a:cubicBezTo>
                    <a:pt x="12" y="20"/>
                    <a:pt x="12" y="20"/>
                    <a:pt x="12" y="20"/>
                  </a:cubicBezTo>
                  <a:cubicBezTo>
                    <a:pt x="12" y="16"/>
                    <a:pt x="16" y="12"/>
                    <a:pt x="21" y="12"/>
                  </a:cubicBezTo>
                  <a:cubicBezTo>
                    <a:pt x="26" y="12"/>
                    <a:pt x="30" y="16"/>
                    <a:pt x="30" y="20"/>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 name="Rectangle 14">
              <a:extLst>
                <a:ext uri="{FF2B5EF4-FFF2-40B4-BE49-F238E27FC236}">
                  <a16:creationId xmlns:a16="http://schemas.microsoft.com/office/drawing/2014/main" id="{E897E723-A05C-4DBB-B628-9CD5358119CF}"/>
                </a:ext>
              </a:extLst>
            </p:cNvPr>
            <p:cNvSpPr>
              <a:spLocks noChangeArrowheads="1"/>
            </p:cNvSpPr>
            <p:nvPr/>
          </p:nvSpPr>
          <p:spPr bwMode="auto">
            <a:xfrm>
              <a:off x="5927725"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6" name="Freeform 12">
              <a:extLst>
                <a:ext uri="{FF2B5EF4-FFF2-40B4-BE49-F238E27FC236}">
                  <a16:creationId xmlns:a16="http://schemas.microsoft.com/office/drawing/2014/main" id="{1365AF2A-7507-41DE-944B-F29F21A65D9C}"/>
                </a:ext>
              </a:extLst>
            </p:cNvPr>
            <p:cNvSpPr>
              <a:spLocks noEditPoints="1"/>
            </p:cNvSpPr>
            <p:nvPr/>
          </p:nvSpPr>
          <p:spPr bwMode="auto">
            <a:xfrm>
              <a:off x="5803900" y="-2084388"/>
              <a:ext cx="179388" cy="247650"/>
            </a:xfrm>
            <a:custGeom>
              <a:avLst/>
              <a:gdLst>
                <a:gd name="T0" fmla="*/ 21 w 42"/>
                <a:gd name="T1" fmla="*/ 0 h 58"/>
                <a:gd name="T2" fmla="*/ 0 w 42"/>
                <a:gd name="T3" fmla="*/ 21 h 58"/>
                <a:gd name="T4" fmla="*/ 0 w 42"/>
                <a:gd name="T5" fmla="*/ 37 h 58"/>
                <a:gd name="T6" fmla="*/ 21 w 42"/>
                <a:gd name="T7" fmla="*/ 58 h 58"/>
                <a:gd name="T8" fmla="*/ 42 w 42"/>
                <a:gd name="T9" fmla="*/ 37 h 58"/>
                <a:gd name="T10" fmla="*/ 42 w 42"/>
                <a:gd name="T11" fmla="*/ 21 h 58"/>
                <a:gd name="T12" fmla="*/ 21 w 42"/>
                <a:gd name="T13" fmla="*/ 0 h 58"/>
                <a:gd name="T14" fmla="*/ 29 w 42"/>
                <a:gd name="T15" fmla="*/ 37 h 58"/>
                <a:gd name="T16" fmla="*/ 21 w 42"/>
                <a:gd name="T17" fmla="*/ 46 h 58"/>
                <a:gd name="T18" fmla="*/ 12 w 42"/>
                <a:gd name="T19" fmla="*/ 37 h 58"/>
                <a:gd name="T20" fmla="*/ 12 w 42"/>
                <a:gd name="T21" fmla="*/ 21 h 58"/>
                <a:gd name="T22" fmla="*/ 21 w 42"/>
                <a:gd name="T23" fmla="*/ 13 h 58"/>
                <a:gd name="T24" fmla="*/ 29 w 42"/>
                <a:gd name="T25" fmla="*/ 21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1"/>
                  </a:cubicBezTo>
                  <a:cubicBezTo>
                    <a:pt x="0" y="37"/>
                    <a:pt x="0" y="37"/>
                    <a:pt x="0" y="37"/>
                  </a:cubicBezTo>
                  <a:cubicBezTo>
                    <a:pt x="0" y="49"/>
                    <a:pt x="9" y="58"/>
                    <a:pt x="21" y="58"/>
                  </a:cubicBezTo>
                  <a:cubicBezTo>
                    <a:pt x="33" y="58"/>
                    <a:pt x="42" y="49"/>
                    <a:pt x="42" y="37"/>
                  </a:cubicBezTo>
                  <a:cubicBezTo>
                    <a:pt x="42" y="21"/>
                    <a:pt x="42" y="21"/>
                    <a:pt x="42" y="21"/>
                  </a:cubicBezTo>
                  <a:cubicBezTo>
                    <a:pt x="42" y="9"/>
                    <a:pt x="33" y="0"/>
                    <a:pt x="21" y="0"/>
                  </a:cubicBezTo>
                  <a:close/>
                  <a:moveTo>
                    <a:pt x="29" y="37"/>
                  </a:moveTo>
                  <a:cubicBezTo>
                    <a:pt x="29" y="42"/>
                    <a:pt x="26" y="46"/>
                    <a:pt x="21" y="46"/>
                  </a:cubicBezTo>
                  <a:cubicBezTo>
                    <a:pt x="16" y="46"/>
                    <a:pt x="12" y="42"/>
                    <a:pt x="12" y="37"/>
                  </a:cubicBezTo>
                  <a:cubicBezTo>
                    <a:pt x="12" y="21"/>
                    <a:pt x="12" y="21"/>
                    <a:pt x="12" y="21"/>
                  </a:cubicBezTo>
                  <a:cubicBezTo>
                    <a:pt x="12" y="16"/>
                    <a:pt x="16" y="13"/>
                    <a:pt x="21" y="13"/>
                  </a:cubicBezTo>
                  <a:cubicBezTo>
                    <a:pt x="26"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7" name="Rectangle 16">
              <a:extLst>
                <a:ext uri="{FF2B5EF4-FFF2-40B4-BE49-F238E27FC236}">
                  <a16:creationId xmlns:a16="http://schemas.microsoft.com/office/drawing/2014/main" id="{38C27415-0B21-4BC2-81C2-C9F09458109B}"/>
                </a:ext>
              </a:extLst>
            </p:cNvPr>
            <p:cNvSpPr>
              <a:spLocks noChangeArrowheads="1"/>
            </p:cNvSpPr>
            <p:nvPr/>
          </p:nvSpPr>
          <p:spPr bwMode="auto">
            <a:xfrm>
              <a:off x="6046788" y="-2730500"/>
              <a:ext cx="53975"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8" name="Freeform 14">
              <a:extLst>
                <a:ext uri="{FF2B5EF4-FFF2-40B4-BE49-F238E27FC236}">
                  <a16:creationId xmlns:a16="http://schemas.microsoft.com/office/drawing/2014/main" id="{EF5CA562-E282-43FF-B45F-F1498029DA84}"/>
                </a:ext>
              </a:extLst>
            </p:cNvPr>
            <p:cNvSpPr>
              <a:spLocks noEditPoints="1"/>
            </p:cNvSpPr>
            <p:nvPr/>
          </p:nvSpPr>
          <p:spPr bwMode="auto">
            <a:xfrm>
              <a:off x="6164263" y="-2730500"/>
              <a:ext cx="174625" cy="246063"/>
            </a:xfrm>
            <a:custGeom>
              <a:avLst/>
              <a:gdLst>
                <a:gd name="T0" fmla="*/ 20 w 41"/>
                <a:gd name="T1" fmla="*/ 58 h 58"/>
                <a:gd name="T2" fmla="*/ 41 w 41"/>
                <a:gd name="T3" fmla="*/ 37 h 58"/>
                <a:gd name="T4" fmla="*/ 41 w 41"/>
                <a:gd name="T5" fmla="*/ 20 h 58"/>
                <a:gd name="T6" fmla="*/ 20 w 41"/>
                <a:gd name="T7" fmla="*/ 0 h 58"/>
                <a:gd name="T8" fmla="*/ 0 w 41"/>
                <a:gd name="T9" fmla="*/ 20 h 58"/>
                <a:gd name="T10" fmla="*/ 0 w 41"/>
                <a:gd name="T11" fmla="*/ 37 h 58"/>
                <a:gd name="T12" fmla="*/ 20 w 41"/>
                <a:gd name="T13" fmla="*/ 58 h 58"/>
                <a:gd name="T14" fmla="*/ 13 w 41"/>
                <a:gd name="T15" fmla="*/ 20 h 58"/>
                <a:gd name="T16" fmla="*/ 20 w 41"/>
                <a:gd name="T17" fmla="*/ 13 h 58"/>
                <a:gd name="T18" fmla="*/ 29 w 41"/>
                <a:gd name="T19" fmla="*/ 20 h 58"/>
                <a:gd name="T20" fmla="*/ 29 w 41"/>
                <a:gd name="T21" fmla="*/ 37 h 58"/>
                <a:gd name="T22" fmla="*/ 20 w 41"/>
                <a:gd name="T23" fmla="*/ 46 h 58"/>
                <a:gd name="T24" fmla="*/ 13 w 41"/>
                <a:gd name="T25" fmla="*/ 37 h 58"/>
                <a:gd name="T26" fmla="*/ 13 w 41"/>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58"/>
                  </a:moveTo>
                  <a:cubicBezTo>
                    <a:pt x="32" y="58"/>
                    <a:pt x="41" y="49"/>
                    <a:pt x="41" y="37"/>
                  </a:cubicBezTo>
                  <a:cubicBezTo>
                    <a:pt x="41" y="20"/>
                    <a:pt x="41" y="20"/>
                    <a:pt x="41" y="20"/>
                  </a:cubicBezTo>
                  <a:cubicBezTo>
                    <a:pt x="41" y="9"/>
                    <a:pt x="32" y="0"/>
                    <a:pt x="20" y="0"/>
                  </a:cubicBezTo>
                  <a:cubicBezTo>
                    <a:pt x="9" y="0"/>
                    <a:pt x="0" y="9"/>
                    <a:pt x="0" y="20"/>
                  </a:cubicBezTo>
                  <a:cubicBezTo>
                    <a:pt x="0" y="37"/>
                    <a:pt x="0" y="37"/>
                    <a:pt x="0" y="37"/>
                  </a:cubicBezTo>
                  <a:cubicBezTo>
                    <a:pt x="0" y="48"/>
                    <a:pt x="10" y="58"/>
                    <a:pt x="20" y="58"/>
                  </a:cubicBezTo>
                  <a:close/>
                  <a:moveTo>
                    <a:pt x="13" y="20"/>
                  </a:moveTo>
                  <a:cubicBezTo>
                    <a:pt x="13" y="16"/>
                    <a:pt x="16" y="13"/>
                    <a:pt x="20" y="13"/>
                  </a:cubicBezTo>
                  <a:cubicBezTo>
                    <a:pt x="25" y="13"/>
                    <a:pt x="29" y="16"/>
                    <a:pt x="29" y="20"/>
                  </a:cubicBezTo>
                  <a:cubicBezTo>
                    <a:pt x="29" y="37"/>
                    <a:pt x="29" y="37"/>
                    <a:pt x="29" y="37"/>
                  </a:cubicBezTo>
                  <a:cubicBezTo>
                    <a:pt x="29" y="41"/>
                    <a:pt x="25" y="46"/>
                    <a:pt x="20"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0" name="Rectangle 19">
              <a:extLst>
                <a:ext uri="{FF2B5EF4-FFF2-40B4-BE49-F238E27FC236}">
                  <a16:creationId xmlns:a16="http://schemas.microsoft.com/office/drawing/2014/main" id="{776B11EA-902F-4126-9D1A-1E02F52F5E13}"/>
                </a:ext>
              </a:extLst>
            </p:cNvPr>
            <p:cNvSpPr>
              <a:spLocks noChangeArrowheads="1"/>
            </p:cNvSpPr>
            <p:nvPr/>
          </p:nvSpPr>
          <p:spPr bwMode="auto">
            <a:xfrm>
              <a:off x="6288088" y="-2398713"/>
              <a:ext cx="50800"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2" name="Rectangle 21">
              <a:extLst>
                <a:ext uri="{FF2B5EF4-FFF2-40B4-BE49-F238E27FC236}">
                  <a16:creationId xmlns:a16="http://schemas.microsoft.com/office/drawing/2014/main" id="{9A0A862D-4BDE-4644-8F97-06378C554489}"/>
                </a:ext>
              </a:extLst>
            </p:cNvPr>
            <p:cNvSpPr>
              <a:spLocks noChangeArrowheads="1"/>
            </p:cNvSpPr>
            <p:nvPr/>
          </p:nvSpPr>
          <p:spPr bwMode="auto">
            <a:xfrm>
              <a:off x="6046788" y="-2084388"/>
              <a:ext cx="53975"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3" name="Freeform 17">
              <a:extLst>
                <a:ext uri="{FF2B5EF4-FFF2-40B4-BE49-F238E27FC236}">
                  <a16:creationId xmlns:a16="http://schemas.microsoft.com/office/drawing/2014/main" id="{AB2208BE-7819-4A79-BA45-6D9EF604E582}"/>
                </a:ext>
              </a:extLst>
            </p:cNvPr>
            <p:cNvSpPr>
              <a:spLocks noEditPoints="1"/>
            </p:cNvSpPr>
            <p:nvPr/>
          </p:nvSpPr>
          <p:spPr bwMode="auto">
            <a:xfrm>
              <a:off x="6046788" y="-2398713"/>
              <a:ext cx="177800" cy="246063"/>
            </a:xfrm>
            <a:custGeom>
              <a:avLst/>
              <a:gdLst>
                <a:gd name="T0" fmla="*/ 20 w 42"/>
                <a:gd name="T1" fmla="*/ 58 h 58"/>
                <a:gd name="T2" fmla="*/ 42 w 42"/>
                <a:gd name="T3" fmla="*/ 37 h 58"/>
                <a:gd name="T4" fmla="*/ 42 w 42"/>
                <a:gd name="T5" fmla="*/ 20 h 58"/>
                <a:gd name="T6" fmla="*/ 20 w 42"/>
                <a:gd name="T7" fmla="*/ 0 h 58"/>
                <a:gd name="T8" fmla="*/ 0 w 42"/>
                <a:gd name="T9" fmla="*/ 20 h 58"/>
                <a:gd name="T10" fmla="*/ 0 w 42"/>
                <a:gd name="T11" fmla="*/ 37 h 58"/>
                <a:gd name="T12" fmla="*/ 20 w 42"/>
                <a:gd name="T13" fmla="*/ 58 h 58"/>
                <a:gd name="T14" fmla="*/ 13 w 42"/>
                <a:gd name="T15" fmla="*/ 20 h 58"/>
                <a:gd name="T16" fmla="*/ 20 w 42"/>
                <a:gd name="T17" fmla="*/ 12 h 58"/>
                <a:gd name="T18" fmla="*/ 29 w 42"/>
                <a:gd name="T19" fmla="*/ 20 h 58"/>
                <a:gd name="T20" fmla="*/ 29 w 42"/>
                <a:gd name="T21" fmla="*/ 37 h 58"/>
                <a:gd name="T22" fmla="*/ 20 w 42"/>
                <a:gd name="T23" fmla="*/ 45 h 58"/>
                <a:gd name="T24" fmla="*/ 13 w 42"/>
                <a:gd name="T25" fmla="*/ 37 h 58"/>
                <a:gd name="T26" fmla="*/ 13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0" y="58"/>
                  </a:moveTo>
                  <a:cubicBezTo>
                    <a:pt x="32" y="58"/>
                    <a:pt x="42" y="48"/>
                    <a:pt x="42" y="37"/>
                  </a:cubicBezTo>
                  <a:cubicBezTo>
                    <a:pt x="42" y="20"/>
                    <a:pt x="42" y="20"/>
                    <a:pt x="42" y="20"/>
                  </a:cubicBezTo>
                  <a:cubicBezTo>
                    <a:pt x="42" y="9"/>
                    <a:pt x="32" y="0"/>
                    <a:pt x="20" y="0"/>
                  </a:cubicBezTo>
                  <a:cubicBezTo>
                    <a:pt x="9" y="0"/>
                    <a:pt x="0" y="9"/>
                    <a:pt x="0" y="20"/>
                  </a:cubicBezTo>
                  <a:cubicBezTo>
                    <a:pt x="0" y="37"/>
                    <a:pt x="0" y="37"/>
                    <a:pt x="0" y="37"/>
                  </a:cubicBezTo>
                  <a:cubicBezTo>
                    <a:pt x="0" y="48"/>
                    <a:pt x="10" y="58"/>
                    <a:pt x="20" y="58"/>
                  </a:cubicBezTo>
                  <a:close/>
                  <a:moveTo>
                    <a:pt x="13" y="20"/>
                  </a:moveTo>
                  <a:cubicBezTo>
                    <a:pt x="13" y="16"/>
                    <a:pt x="16" y="12"/>
                    <a:pt x="20" y="12"/>
                  </a:cubicBezTo>
                  <a:cubicBezTo>
                    <a:pt x="25" y="12"/>
                    <a:pt x="29" y="16"/>
                    <a:pt x="29" y="20"/>
                  </a:cubicBezTo>
                  <a:cubicBezTo>
                    <a:pt x="29" y="37"/>
                    <a:pt x="29" y="37"/>
                    <a:pt x="29" y="37"/>
                  </a:cubicBezTo>
                  <a:cubicBezTo>
                    <a:pt x="29" y="41"/>
                    <a:pt x="25" y="45"/>
                    <a:pt x="20" y="45"/>
                  </a:cubicBezTo>
                  <a:cubicBezTo>
                    <a:pt x="17" y="45"/>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4" name="Rectangle 23">
              <a:extLst>
                <a:ext uri="{FF2B5EF4-FFF2-40B4-BE49-F238E27FC236}">
                  <a16:creationId xmlns:a16="http://schemas.microsoft.com/office/drawing/2014/main" id="{7501CCFC-7F36-4487-94DF-A2B0AA84BC98}"/>
                </a:ext>
              </a:extLst>
            </p:cNvPr>
            <p:cNvSpPr>
              <a:spLocks noChangeArrowheads="1"/>
            </p:cNvSpPr>
            <p:nvPr/>
          </p:nvSpPr>
          <p:spPr bwMode="auto">
            <a:xfrm>
              <a:off x="6405563"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6" name="Freeform 19">
              <a:extLst>
                <a:ext uri="{FF2B5EF4-FFF2-40B4-BE49-F238E27FC236}">
                  <a16:creationId xmlns:a16="http://schemas.microsoft.com/office/drawing/2014/main" id="{642B4167-E97C-4F25-81D8-A242474700E6}"/>
                </a:ext>
              </a:extLst>
            </p:cNvPr>
            <p:cNvSpPr>
              <a:spLocks noEditPoints="1"/>
            </p:cNvSpPr>
            <p:nvPr/>
          </p:nvSpPr>
          <p:spPr bwMode="auto">
            <a:xfrm>
              <a:off x="6164263" y="-2084388"/>
              <a:ext cx="174625" cy="247650"/>
            </a:xfrm>
            <a:custGeom>
              <a:avLst/>
              <a:gdLst>
                <a:gd name="T0" fmla="*/ 20 w 41"/>
                <a:gd name="T1" fmla="*/ 0 h 58"/>
                <a:gd name="T2" fmla="*/ 0 w 41"/>
                <a:gd name="T3" fmla="*/ 21 h 58"/>
                <a:gd name="T4" fmla="*/ 0 w 41"/>
                <a:gd name="T5" fmla="*/ 37 h 58"/>
                <a:gd name="T6" fmla="*/ 20 w 41"/>
                <a:gd name="T7" fmla="*/ 58 h 58"/>
                <a:gd name="T8" fmla="*/ 41 w 41"/>
                <a:gd name="T9" fmla="*/ 37 h 58"/>
                <a:gd name="T10" fmla="*/ 41 w 41"/>
                <a:gd name="T11" fmla="*/ 21 h 58"/>
                <a:gd name="T12" fmla="*/ 20 w 41"/>
                <a:gd name="T13" fmla="*/ 0 h 58"/>
                <a:gd name="T14" fmla="*/ 29 w 41"/>
                <a:gd name="T15" fmla="*/ 37 h 58"/>
                <a:gd name="T16" fmla="*/ 20 w 41"/>
                <a:gd name="T17" fmla="*/ 46 h 58"/>
                <a:gd name="T18" fmla="*/ 13 w 41"/>
                <a:gd name="T19" fmla="*/ 37 h 58"/>
                <a:gd name="T20" fmla="*/ 13 w 41"/>
                <a:gd name="T21" fmla="*/ 21 h 58"/>
                <a:gd name="T22" fmla="*/ 20 w 41"/>
                <a:gd name="T23" fmla="*/ 13 h 58"/>
                <a:gd name="T24" fmla="*/ 29 w 41"/>
                <a:gd name="T25" fmla="*/ 21 h 58"/>
                <a:gd name="T26" fmla="*/ 29 w 41"/>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0"/>
                  </a:moveTo>
                  <a:cubicBezTo>
                    <a:pt x="9" y="0"/>
                    <a:pt x="0" y="10"/>
                    <a:pt x="0" y="21"/>
                  </a:cubicBezTo>
                  <a:cubicBezTo>
                    <a:pt x="0" y="37"/>
                    <a:pt x="0" y="37"/>
                    <a:pt x="0" y="37"/>
                  </a:cubicBezTo>
                  <a:cubicBezTo>
                    <a:pt x="0" y="49"/>
                    <a:pt x="9" y="58"/>
                    <a:pt x="20" y="58"/>
                  </a:cubicBezTo>
                  <a:cubicBezTo>
                    <a:pt x="32" y="58"/>
                    <a:pt x="41" y="49"/>
                    <a:pt x="41" y="37"/>
                  </a:cubicBezTo>
                  <a:cubicBezTo>
                    <a:pt x="41" y="21"/>
                    <a:pt x="41" y="21"/>
                    <a:pt x="41" y="21"/>
                  </a:cubicBezTo>
                  <a:cubicBezTo>
                    <a:pt x="41" y="9"/>
                    <a:pt x="32" y="0"/>
                    <a:pt x="20" y="0"/>
                  </a:cubicBezTo>
                  <a:close/>
                  <a:moveTo>
                    <a:pt x="29" y="37"/>
                  </a:moveTo>
                  <a:cubicBezTo>
                    <a:pt x="29" y="42"/>
                    <a:pt x="25" y="46"/>
                    <a:pt x="20" y="46"/>
                  </a:cubicBezTo>
                  <a:cubicBezTo>
                    <a:pt x="17" y="46"/>
                    <a:pt x="13" y="42"/>
                    <a:pt x="13" y="37"/>
                  </a:cubicBezTo>
                  <a:cubicBezTo>
                    <a:pt x="13" y="21"/>
                    <a:pt x="13" y="21"/>
                    <a:pt x="13" y="21"/>
                  </a:cubicBezTo>
                  <a:cubicBezTo>
                    <a:pt x="13" y="16"/>
                    <a:pt x="17" y="13"/>
                    <a:pt x="20" y="13"/>
                  </a:cubicBezTo>
                  <a:cubicBezTo>
                    <a:pt x="25"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7" name="Freeform 20">
              <a:extLst>
                <a:ext uri="{FF2B5EF4-FFF2-40B4-BE49-F238E27FC236}">
                  <a16:creationId xmlns:a16="http://schemas.microsoft.com/office/drawing/2014/main" id="{8C6DF143-EDF5-439E-99CA-1190B7BEDEE8}"/>
                </a:ext>
              </a:extLst>
            </p:cNvPr>
            <p:cNvSpPr>
              <a:spLocks noEditPoints="1"/>
            </p:cNvSpPr>
            <p:nvPr/>
          </p:nvSpPr>
          <p:spPr bwMode="auto">
            <a:xfrm>
              <a:off x="6519863" y="-2730500"/>
              <a:ext cx="182563" cy="246063"/>
            </a:xfrm>
            <a:custGeom>
              <a:avLst/>
              <a:gdLst>
                <a:gd name="T0" fmla="*/ 22 w 43"/>
                <a:gd name="T1" fmla="*/ 58 h 58"/>
                <a:gd name="T2" fmla="*/ 43 w 43"/>
                <a:gd name="T3" fmla="*/ 37 h 58"/>
                <a:gd name="T4" fmla="*/ 43 w 43"/>
                <a:gd name="T5" fmla="*/ 20 h 58"/>
                <a:gd name="T6" fmla="*/ 22 w 43"/>
                <a:gd name="T7" fmla="*/ 0 h 58"/>
                <a:gd name="T8" fmla="*/ 0 w 43"/>
                <a:gd name="T9" fmla="*/ 20 h 58"/>
                <a:gd name="T10" fmla="*/ 0 w 43"/>
                <a:gd name="T11" fmla="*/ 37 h 58"/>
                <a:gd name="T12" fmla="*/ 22 w 43"/>
                <a:gd name="T13" fmla="*/ 58 h 58"/>
                <a:gd name="T14" fmla="*/ 13 w 43"/>
                <a:gd name="T15" fmla="*/ 20 h 58"/>
                <a:gd name="T16" fmla="*/ 22 w 43"/>
                <a:gd name="T17" fmla="*/ 13 h 58"/>
                <a:gd name="T18" fmla="*/ 30 w 43"/>
                <a:gd name="T19" fmla="*/ 20 h 58"/>
                <a:gd name="T20" fmla="*/ 30 w 43"/>
                <a:gd name="T21" fmla="*/ 37 h 58"/>
                <a:gd name="T22" fmla="*/ 22 w 43"/>
                <a:gd name="T23" fmla="*/ 46 h 58"/>
                <a:gd name="T24" fmla="*/ 13 w 43"/>
                <a:gd name="T25" fmla="*/ 37 h 58"/>
                <a:gd name="T26" fmla="*/ 13 w 43"/>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58"/>
                  </a:moveTo>
                  <a:cubicBezTo>
                    <a:pt x="32" y="58"/>
                    <a:pt x="43" y="48"/>
                    <a:pt x="43" y="37"/>
                  </a:cubicBezTo>
                  <a:cubicBezTo>
                    <a:pt x="43" y="20"/>
                    <a:pt x="43" y="20"/>
                    <a:pt x="43" y="20"/>
                  </a:cubicBezTo>
                  <a:cubicBezTo>
                    <a:pt x="43" y="10"/>
                    <a:pt x="33" y="0"/>
                    <a:pt x="22" y="0"/>
                  </a:cubicBezTo>
                  <a:cubicBezTo>
                    <a:pt x="10" y="0"/>
                    <a:pt x="0" y="9"/>
                    <a:pt x="0" y="20"/>
                  </a:cubicBezTo>
                  <a:cubicBezTo>
                    <a:pt x="0" y="37"/>
                    <a:pt x="0" y="37"/>
                    <a:pt x="0" y="37"/>
                  </a:cubicBezTo>
                  <a:cubicBezTo>
                    <a:pt x="0" y="49"/>
                    <a:pt x="10" y="58"/>
                    <a:pt x="22" y="58"/>
                  </a:cubicBezTo>
                  <a:close/>
                  <a:moveTo>
                    <a:pt x="13" y="20"/>
                  </a:moveTo>
                  <a:cubicBezTo>
                    <a:pt x="13" y="16"/>
                    <a:pt x="17" y="13"/>
                    <a:pt x="22" y="13"/>
                  </a:cubicBezTo>
                  <a:cubicBezTo>
                    <a:pt x="26" y="13"/>
                    <a:pt x="30" y="17"/>
                    <a:pt x="30" y="20"/>
                  </a:cubicBezTo>
                  <a:cubicBezTo>
                    <a:pt x="30" y="37"/>
                    <a:pt x="30" y="37"/>
                    <a:pt x="30" y="37"/>
                  </a:cubicBezTo>
                  <a:cubicBezTo>
                    <a:pt x="30" y="41"/>
                    <a:pt x="25" y="46"/>
                    <a:pt x="22"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8" name="Freeform 21">
              <a:extLst>
                <a:ext uri="{FF2B5EF4-FFF2-40B4-BE49-F238E27FC236}">
                  <a16:creationId xmlns:a16="http://schemas.microsoft.com/office/drawing/2014/main" id="{064E26AF-35C7-4334-8843-9D3CE0CCFE95}"/>
                </a:ext>
              </a:extLst>
            </p:cNvPr>
            <p:cNvSpPr>
              <a:spLocks noEditPoints="1"/>
            </p:cNvSpPr>
            <p:nvPr/>
          </p:nvSpPr>
          <p:spPr bwMode="auto">
            <a:xfrm>
              <a:off x="6405563" y="-2398713"/>
              <a:ext cx="177800" cy="246063"/>
            </a:xfrm>
            <a:custGeom>
              <a:avLst/>
              <a:gdLst>
                <a:gd name="T0" fmla="*/ 21 w 42"/>
                <a:gd name="T1" fmla="*/ 58 h 58"/>
                <a:gd name="T2" fmla="*/ 42 w 42"/>
                <a:gd name="T3" fmla="*/ 37 h 58"/>
                <a:gd name="T4" fmla="*/ 42 w 42"/>
                <a:gd name="T5" fmla="*/ 20 h 58"/>
                <a:gd name="T6" fmla="*/ 21 w 42"/>
                <a:gd name="T7" fmla="*/ 0 h 58"/>
                <a:gd name="T8" fmla="*/ 0 w 42"/>
                <a:gd name="T9" fmla="*/ 20 h 58"/>
                <a:gd name="T10" fmla="*/ 0 w 42"/>
                <a:gd name="T11" fmla="*/ 37 h 58"/>
                <a:gd name="T12" fmla="*/ 21 w 42"/>
                <a:gd name="T13" fmla="*/ 58 h 58"/>
                <a:gd name="T14" fmla="*/ 12 w 42"/>
                <a:gd name="T15" fmla="*/ 20 h 58"/>
                <a:gd name="T16" fmla="*/ 21 w 42"/>
                <a:gd name="T17" fmla="*/ 12 h 58"/>
                <a:gd name="T18" fmla="*/ 29 w 42"/>
                <a:gd name="T19" fmla="*/ 20 h 58"/>
                <a:gd name="T20" fmla="*/ 29 w 42"/>
                <a:gd name="T21" fmla="*/ 37 h 58"/>
                <a:gd name="T22" fmla="*/ 21 w 42"/>
                <a:gd name="T23" fmla="*/ 45 h 58"/>
                <a:gd name="T24" fmla="*/ 12 w 42"/>
                <a:gd name="T25" fmla="*/ 37 h 58"/>
                <a:gd name="T26" fmla="*/ 12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58"/>
                  </a:moveTo>
                  <a:cubicBezTo>
                    <a:pt x="32" y="58"/>
                    <a:pt x="42" y="48"/>
                    <a:pt x="42" y="37"/>
                  </a:cubicBezTo>
                  <a:cubicBezTo>
                    <a:pt x="42" y="20"/>
                    <a:pt x="42" y="20"/>
                    <a:pt x="42" y="20"/>
                  </a:cubicBezTo>
                  <a:cubicBezTo>
                    <a:pt x="42" y="9"/>
                    <a:pt x="32" y="0"/>
                    <a:pt x="21" y="0"/>
                  </a:cubicBezTo>
                  <a:cubicBezTo>
                    <a:pt x="9" y="0"/>
                    <a:pt x="0" y="9"/>
                    <a:pt x="0" y="20"/>
                  </a:cubicBezTo>
                  <a:cubicBezTo>
                    <a:pt x="0" y="37"/>
                    <a:pt x="0" y="37"/>
                    <a:pt x="0" y="37"/>
                  </a:cubicBezTo>
                  <a:cubicBezTo>
                    <a:pt x="0" y="48"/>
                    <a:pt x="9" y="58"/>
                    <a:pt x="21" y="58"/>
                  </a:cubicBezTo>
                  <a:close/>
                  <a:moveTo>
                    <a:pt x="12" y="20"/>
                  </a:moveTo>
                  <a:cubicBezTo>
                    <a:pt x="12" y="16"/>
                    <a:pt x="16" y="12"/>
                    <a:pt x="21" y="12"/>
                  </a:cubicBezTo>
                  <a:cubicBezTo>
                    <a:pt x="25" y="12"/>
                    <a:pt x="29" y="16"/>
                    <a:pt x="29" y="20"/>
                  </a:cubicBezTo>
                  <a:cubicBezTo>
                    <a:pt x="29" y="37"/>
                    <a:pt x="29" y="37"/>
                    <a:pt x="29" y="37"/>
                  </a:cubicBezTo>
                  <a:cubicBezTo>
                    <a:pt x="29" y="41"/>
                    <a:pt x="25" y="45"/>
                    <a:pt x="21" y="45"/>
                  </a:cubicBezTo>
                  <a:cubicBezTo>
                    <a:pt x="16" y="45"/>
                    <a:pt x="12" y="41"/>
                    <a:pt x="12" y="37"/>
                  </a:cubicBezTo>
                  <a:lnTo>
                    <a:pt x="12"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9" name="Rectangle 28">
              <a:extLst>
                <a:ext uri="{FF2B5EF4-FFF2-40B4-BE49-F238E27FC236}">
                  <a16:creationId xmlns:a16="http://schemas.microsoft.com/office/drawing/2014/main" id="{1CCBDBF5-3D19-4F65-B122-D2DF6A20C151}"/>
                </a:ext>
              </a:extLst>
            </p:cNvPr>
            <p:cNvSpPr>
              <a:spLocks noChangeArrowheads="1"/>
            </p:cNvSpPr>
            <p:nvPr/>
          </p:nvSpPr>
          <p:spPr bwMode="auto">
            <a:xfrm>
              <a:off x="6405563"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0" name="Freeform 23">
              <a:extLst>
                <a:ext uri="{FF2B5EF4-FFF2-40B4-BE49-F238E27FC236}">
                  <a16:creationId xmlns:a16="http://schemas.microsoft.com/office/drawing/2014/main" id="{3B2D4969-740A-44B2-8FBA-D44B4945C992}"/>
                </a:ext>
              </a:extLst>
            </p:cNvPr>
            <p:cNvSpPr>
              <a:spLocks noEditPoints="1"/>
            </p:cNvSpPr>
            <p:nvPr/>
          </p:nvSpPr>
          <p:spPr bwMode="auto">
            <a:xfrm>
              <a:off x="4648200" y="-3513138"/>
              <a:ext cx="2965450" cy="204152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36200729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148525" y="2501358"/>
            <a:ext cx="4208781" cy="3941988"/>
          </a:xfrm>
          <a:prstGeom prst="rect">
            <a:avLst/>
          </a:prstGeom>
        </p:spPr>
        <p:txBody>
          <a:bodyPr vert="horz" wrap="square" lIns="143366" tIns="89604" rIns="143366" bIns="89604"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347">
              <a:spcBef>
                <a:spcPts val="0"/>
              </a:spcBef>
              <a:spcAft>
                <a:spcPts val="3000"/>
              </a:spcAft>
              <a:buNone/>
              <a:defRPr/>
            </a:pPr>
            <a:r>
              <a:rPr lang="en-US" kern="0">
                <a:solidFill>
                  <a:srgbClr val="FFFFFF"/>
                </a:solidFill>
                <a:latin typeface="Segoe UI Semibold" panose="020B0702040204020203" pitchFamily="34" charset="0"/>
                <a:cs typeface="Segoe UI Semibold" panose="020B0702040204020203" pitchFamily="34" charset="0"/>
              </a:rPr>
              <a:t>Manage the configuration of your operating system and application settings</a:t>
            </a:r>
          </a:p>
          <a:p>
            <a:pPr marL="0" lvl="1" indent="0" defTabSz="913347">
              <a:spcBef>
                <a:spcPts val="0"/>
              </a:spcBef>
              <a:spcAft>
                <a:spcPts val="3000"/>
              </a:spcAft>
              <a:buNone/>
              <a:defRPr/>
            </a:pPr>
            <a:r>
              <a:rPr lang="en-US" kern="0">
                <a:solidFill>
                  <a:srgbClr val="FFFFFF"/>
                </a:solidFill>
                <a:latin typeface="Segoe UI Semibold" panose="020B0702040204020203" pitchFamily="34" charset="0"/>
                <a:cs typeface="Segoe UI Semibold" panose="020B0702040204020203" pitchFamily="34" charset="0"/>
              </a:rPr>
              <a:t>View compliance reports at scale from across your environment</a:t>
            </a:r>
          </a:p>
          <a:p>
            <a:pPr marL="0" lvl="1" indent="0" defTabSz="913347">
              <a:spcBef>
                <a:spcPts val="0"/>
              </a:spcBef>
              <a:spcAft>
                <a:spcPts val="3000"/>
              </a:spcAft>
              <a:buNone/>
              <a:defRPr/>
            </a:pPr>
            <a:r>
              <a:rPr lang="en-US" kern="0">
                <a:solidFill>
                  <a:srgbClr val="FFFFFF"/>
                </a:solidFill>
                <a:latin typeface="Segoe UI Semibold" panose="020B0702040204020203" pitchFamily="34" charset="0"/>
                <a:cs typeface="Segoe UI Semibold" panose="020B0702040204020203" pitchFamily="34" charset="0"/>
              </a:rPr>
              <a:t>Centrally store configurations and dependent modules</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48526" y="404904"/>
            <a:ext cx="10514108" cy="1325375"/>
          </a:xfrm>
        </p:spPr>
        <p:txBody>
          <a:bodyPr>
            <a:noAutofit/>
          </a:bodyPr>
          <a:lstStyle/>
          <a:p>
            <a:r>
              <a:rPr lang="en-US" sz="4313" dirty="0">
                <a:solidFill>
                  <a:schemeClr val="accent3"/>
                </a:solidFill>
                <a:cs typeface="Segoe UI Light" panose="020B0502040204020203" pitchFamily="34" charset="0"/>
              </a:rPr>
              <a:t>Configuration Management (DSC)</a:t>
            </a:r>
            <a:br>
              <a:rPr lang="en-US" sz="4313" dirty="0">
                <a:solidFill>
                  <a:schemeClr val="accent3"/>
                </a:solidFill>
                <a:cs typeface="Segoe UI Light" panose="020B0502040204020203" pitchFamily="34" charset="0"/>
              </a:rPr>
            </a:br>
            <a:r>
              <a:rPr lang="en-US" sz="4313" dirty="0">
                <a:solidFill>
                  <a:schemeClr val="accent3"/>
                </a:solidFill>
                <a:cs typeface="Segoe UI Light" panose="020B0502040204020203" pitchFamily="34" charset="0"/>
              </a:rPr>
              <a:t>Set and control your configuration as code</a:t>
            </a:r>
          </a:p>
        </p:txBody>
      </p:sp>
      <p:pic>
        <p:nvPicPr>
          <p:cNvPr id="21" name="Picture 20">
            <a:extLst>
              <a:ext uri="{FF2B5EF4-FFF2-40B4-BE49-F238E27FC236}">
                <a16:creationId xmlns:a16="http://schemas.microsoft.com/office/drawing/2014/main" id="{22FFB9BF-5BA9-4720-B9DF-952E279236B2}"/>
              </a:ext>
            </a:extLst>
          </p:cNvPr>
          <p:cNvPicPr>
            <a:picLocks noChangeAspect="1"/>
          </p:cNvPicPr>
          <p:nvPr/>
        </p:nvPicPr>
        <p:blipFill rotWithShape="1">
          <a:blip r:embed="rId3"/>
          <a:srcRect b="93854"/>
          <a:stretch/>
        </p:blipFill>
        <p:spPr>
          <a:xfrm>
            <a:off x="4501553" y="2115017"/>
            <a:ext cx="7230602" cy="276084"/>
          </a:xfrm>
          <a:prstGeom prst="rect">
            <a:avLst/>
          </a:prstGeom>
        </p:spPr>
      </p:pic>
      <p:sp>
        <p:nvSpPr>
          <p:cNvPr id="4" name="Rectangle 3">
            <a:extLst>
              <a:ext uri="{FF2B5EF4-FFF2-40B4-BE49-F238E27FC236}">
                <a16:creationId xmlns:a16="http://schemas.microsoft.com/office/drawing/2014/main" id="{2CF9E0B0-B0B5-49C5-B6D3-587BACCE4E07}"/>
              </a:ext>
            </a:extLst>
          </p:cNvPr>
          <p:cNvSpPr/>
          <p:nvPr/>
        </p:nvSpPr>
        <p:spPr bwMode="auto">
          <a:xfrm>
            <a:off x="4445009" y="2047794"/>
            <a:ext cx="2397596" cy="276084"/>
          </a:xfrm>
          <a:prstGeom prst="rect">
            <a:avLst/>
          </a:prstGeom>
          <a:solidFill>
            <a:srgbClr val="1C1C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1028">
                <a:gradFill>
                  <a:gsLst>
                    <a:gs pos="0">
                      <a:srgbClr val="FFFFFF"/>
                    </a:gs>
                    <a:gs pos="100000">
                      <a:srgbClr val="FFFFFF"/>
                    </a:gs>
                  </a:gsLst>
                  <a:lin ang="5400000" scaled="0"/>
                </a:gradFill>
                <a:latin typeface="Segoe UI Semilight"/>
                <a:ea typeface="Segoe UI" pitchFamily="34" charset="0"/>
                <a:cs typeface="Segoe UI" pitchFamily="34" charset="0"/>
              </a:rPr>
              <a:t>Configuration Management</a:t>
            </a:r>
          </a:p>
        </p:txBody>
      </p:sp>
      <p:pic>
        <p:nvPicPr>
          <p:cNvPr id="3" name="Picture 2">
            <a:extLst>
              <a:ext uri="{FF2B5EF4-FFF2-40B4-BE49-F238E27FC236}">
                <a16:creationId xmlns:a16="http://schemas.microsoft.com/office/drawing/2014/main" id="{B2D51E41-9D34-49AF-A24D-63F689A23567}"/>
              </a:ext>
            </a:extLst>
          </p:cNvPr>
          <p:cNvPicPr>
            <a:picLocks noChangeAspect="1"/>
          </p:cNvPicPr>
          <p:nvPr/>
        </p:nvPicPr>
        <p:blipFill rotWithShape="1">
          <a:blip r:embed="rId4"/>
          <a:srcRect b="15947"/>
          <a:stretch/>
        </p:blipFill>
        <p:spPr>
          <a:xfrm>
            <a:off x="4564629" y="2394829"/>
            <a:ext cx="7104449" cy="3748201"/>
          </a:xfrm>
          <a:prstGeom prst="rect">
            <a:avLst/>
          </a:prstGeom>
        </p:spPr>
      </p:pic>
      <p:grpSp>
        <p:nvGrpSpPr>
          <p:cNvPr id="7" name="Group 6">
            <a:extLst>
              <a:ext uri="{FF2B5EF4-FFF2-40B4-BE49-F238E27FC236}">
                <a16:creationId xmlns:a16="http://schemas.microsoft.com/office/drawing/2014/main" id="{D988674E-54E2-40D4-95F3-727F6CF60086}"/>
              </a:ext>
            </a:extLst>
          </p:cNvPr>
          <p:cNvGrpSpPr/>
          <p:nvPr/>
        </p:nvGrpSpPr>
        <p:grpSpPr>
          <a:xfrm>
            <a:off x="10958612" y="285378"/>
            <a:ext cx="979016" cy="673990"/>
            <a:chOff x="4648200" y="-3513138"/>
            <a:chExt cx="2965450" cy="2041525"/>
          </a:xfrm>
        </p:grpSpPr>
        <p:sp>
          <p:nvSpPr>
            <p:cNvPr id="8" name="Freeform 5">
              <a:extLst>
                <a:ext uri="{FF2B5EF4-FFF2-40B4-BE49-F238E27FC236}">
                  <a16:creationId xmlns:a16="http://schemas.microsoft.com/office/drawing/2014/main" id="{F1DBDF09-38D7-4343-BA51-6CA023773B30}"/>
                </a:ext>
              </a:extLst>
            </p:cNvPr>
            <p:cNvSpPr>
              <a:spLocks noEditPoints="1"/>
            </p:cNvSpPr>
            <p:nvPr/>
          </p:nvSpPr>
          <p:spPr bwMode="auto">
            <a:xfrm>
              <a:off x="6519863" y="-2084388"/>
              <a:ext cx="182563" cy="247650"/>
            </a:xfrm>
            <a:custGeom>
              <a:avLst/>
              <a:gdLst>
                <a:gd name="T0" fmla="*/ 22 w 43"/>
                <a:gd name="T1" fmla="*/ 0 h 58"/>
                <a:gd name="T2" fmla="*/ 0 w 43"/>
                <a:gd name="T3" fmla="*/ 21 h 58"/>
                <a:gd name="T4" fmla="*/ 0 w 43"/>
                <a:gd name="T5" fmla="*/ 37 h 58"/>
                <a:gd name="T6" fmla="*/ 22 w 43"/>
                <a:gd name="T7" fmla="*/ 58 h 58"/>
                <a:gd name="T8" fmla="*/ 43 w 43"/>
                <a:gd name="T9" fmla="*/ 37 h 58"/>
                <a:gd name="T10" fmla="*/ 43 w 43"/>
                <a:gd name="T11" fmla="*/ 21 h 58"/>
                <a:gd name="T12" fmla="*/ 22 w 43"/>
                <a:gd name="T13" fmla="*/ 0 h 58"/>
                <a:gd name="T14" fmla="*/ 30 w 43"/>
                <a:gd name="T15" fmla="*/ 37 h 58"/>
                <a:gd name="T16" fmla="*/ 22 w 43"/>
                <a:gd name="T17" fmla="*/ 46 h 58"/>
                <a:gd name="T18" fmla="*/ 13 w 43"/>
                <a:gd name="T19" fmla="*/ 37 h 58"/>
                <a:gd name="T20" fmla="*/ 13 w 43"/>
                <a:gd name="T21" fmla="*/ 21 h 58"/>
                <a:gd name="T22" fmla="*/ 22 w 43"/>
                <a:gd name="T23" fmla="*/ 13 h 58"/>
                <a:gd name="T24" fmla="*/ 30 w 43"/>
                <a:gd name="T25" fmla="*/ 21 h 58"/>
                <a:gd name="T26" fmla="*/ 30 w 43"/>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0"/>
                  </a:moveTo>
                  <a:cubicBezTo>
                    <a:pt x="10" y="0"/>
                    <a:pt x="0" y="9"/>
                    <a:pt x="0" y="21"/>
                  </a:cubicBezTo>
                  <a:cubicBezTo>
                    <a:pt x="0" y="37"/>
                    <a:pt x="0" y="37"/>
                    <a:pt x="0" y="37"/>
                  </a:cubicBezTo>
                  <a:cubicBezTo>
                    <a:pt x="0" y="49"/>
                    <a:pt x="10" y="58"/>
                    <a:pt x="22" y="58"/>
                  </a:cubicBezTo>
                  <a:cubicBezTo>
                    <a:pt x="33" y="58"/>
                    <a:pt x="43" y="49"/>
                    <a:pt x="43" y="37"/>
                  </a:cubicBezTo>
                  <a:cubicBezTo>
                    <a:pt x="43" y="21"/>
                    <a:pt x="43" y="21"/>
                    <a:pt x="43" y="21"/>
                  </a:cubicBezTo>
                  <a:cubicBezTo>
                    <a:pt x="43" y="10"/>
                    <a:pt x="33" y="0"/>
                    <a:pt x="22" y="0"/>
                  </a:cubicBezTo>
                  <a:close/>
                  <a:moveTo>
                    <a:pt x="30" y="37"/>
                  </a:moveTo>
                  <a:cubicBezTo>
                    <a:pt x="30" y="42"/>
                    <a:pt x="25" y="46"/>
                    <a:pt x="22" y="46"/>
                  </a:cubicBezTo>
                  <a:cubicBezTo>
                    <a:pt x="17" y="46"/>
                    <a:pt x="13" y="42"/>
                    <a:pt x="13" y="37"/>
                  </a:cubicBezTo>
                  <a:cubicBezTo>
                    <a:pt x="13" y="21"/>
                    <a:pt x="13" y="21"/>
                    <a:pt x="13" y="21"/>
                  </a:cubicBezTo>
                  <a:cubicBezTo>
                    <a:pt x="13" y="16"/>
                    <a:pt x="17" y="13"/>
                    <a:pt x="22" y="13"/>
                  </a:cubicBezTo>
                  <a:cubicBezTo>
                    <a:pt x="25" y="13"/>
                    <a:pt x="30" y="17"/>
                    <a:pt x="30" y="21"/>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9" name="Rectangle 8">
              <a:extLst>
                <a:ext uri="{FF2B5EF4-FFF2-40B4-BE49-F238E27FC236}">
                  <a16:creationId xmlns:a16="http://schemas.microsoft.com/office/drawing/2014/main" id="{F1F2AF4E-9DFC-480F-8EFD-E2B9E40B921C}"/>
                </a:ext>
              </a:extLst>
            </p:cNvPr>
            <p:cNvSpPr>
              <a:spLocks noChangeArrowheads="1"/>
            </p:cNvSpPr>
            <p:nvPr/>
          </p:nvSpPr>
          <p:spPr bwMode="auto">
            <a:xfrm>
              <a:off x="6646863"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0" name="Freeform 7">
              <a:extLst>
                <a:ext uri="{FF2B5EF4-FFF2-40B4-BE49-F238E27FC236}">
                  <a16:creationId xmlns:a16="http://schemas.microsoft.com/office/drawing/2014/main" id="{8B69E1D7-A855-416B-A2A5-D4DBE945D501}"/>
                </a:ext>
              </a:extLst>
            </p:cNvPr>
            <p:cNvSpPr>
              <a:spLocks noEditPoints="1"/>
            </p:cNvSpPr>
            <p:nvPr/>
          </p:nvSpPr>
          <p:spPr bwMode="auto">
            <a:xfrm>
              <a:off x="5803900" y="-2730500"/>
              <a:ext cx="179388" cy="246063"/>
            </a:xfrm>
            <a:custGeom>
              <a:avLst/>
              <a:gdLst>
                <a:gd name="T0" fmla="*/ 21 w 42"/>
                <a:gd name="T1" fmla="*/ 0 h 58"/>
                <a:gd name="T2" fmla="*/ 0 w 42"/>
                <a:gd name="T3" fmla="*/ 20 h 58"/>
                <a:gd name="T4" fmla="*/ 0 w 42"/>
                <a:gd name="T5" fmla="*/ 37 h 58"/>
                <a:gd name="T6" fmla="*/ 21 w 42"/>
                <a:gd name="T7" fmla="*/ 58 h 58"/>
                <a:gd name="T8" fmla="*/ 42 w 42"/>
                <a:gd name="T9" fmla="*/ 37 h 58"/>
                <a:gd name="T10" fmla="*/ 42 w 42"/>
                <a:gd name="T11" fmla="*/ 20 h 58"/>
                <a:gd name="T12" fmla="*/ 21 w 42"/>
                <a:gd name="T13" fmla="*/ 0 h 58"/>
                <a:gd name="T14" fmla="*/ 29 w 42"/>
                <a:gd name="T15" fmla="*/ 37 h 58"/>
                <a:gd name="T16" fmla="*/ 21 w 42"/>
                <a:gd name="T17" fmla="*/ 46 h 58"/>
                <a:gd name="T18" fmla="*/ 12 w 42"/>
                <a:gd name="T19" fmla="*/ 37 h 58"/>
                <a:gd name="T20" fmla="*/ 12 w 42"/>
                <a:gd name="T21" fmla="*/ 20 h 58"/>
                <a:gd name="T22" fmla="*/ 21 w 42"/>
                <a:gd name="T23" fmla="*/ 13 h 58"/>
                <a:gd name="T24" fmla="*/ 29 w 42"/>
                <a:gd name="T25" fmla="*/ 20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0"/>
                  </a:cubicBezTo>
                  <a:cubicBezTo>
                    <a:pt x="0" y="37"/>
                    <a:pt x="0" y="37"/>
                    <a:pt x="0" y="37"/>
                  </a:cubicBezTo>
                  <a:cubicBezTo>
                    <a:pt x="0" y="49"/>
                    <a:pt x="9" y="58"/>
                    <a:pt x="21" y="58"/>
                  </a:cubicBezTo>
                  <a:cubicBezTo>
                    <a:pt x="32" y="58"/>
                    <a:pt x="42" y="49"/>
                    <a:pt x="42" y="37"/>
                  </a:cubicBezTo>
                  <a:cubicBezTo>
                    <a:pt x="42" y="20"/>
                    <a:pt x="42" y="20"/>
                    <a:pt x="42" y="20"/>
                  </a:cubicBezTo>
                  <a:cubicBezTo>
                    <a:pt x="42" y="9"/>
                    <a:pt x="32" y="0"/>
                    <a:pt x="21" y="0"/>
                  </a:cubicBezTo>
                  <a:close/>
                  <a:moveTo>
                    <a:pt x="29" y="37"/>
                  </a:moveTo>
                  <a:cubicBezTo>
                    <a:pt x="29" y="41"/>
                    <a:pt x="26" y="46"/>
                    <a:pt x="21" y="46"/>
                  </a:cubicBezTo>
                  <a:cubicBezTo>
                    <a:pt x="16" y="46"/>
                    <a:pt x="12" y="41"/>
                    <a:pt x="12" y="37"/>
                  </a:cubicBezTo>
                  <a:cubicBezTo>
                    <a:pt x="12" y="20"/>
                    <a:pt x="12" y="20"/>
                    <a:pt x="12" y="20"/>
                  </a:cubicBezTo>
                  <a:cubicBezTo>
                    <a:pt x="12" y="16"/>
                    <a:pt x="16" y="13"/>
                    <a:pt x="21" y="13"/>
                  </a:cubicBezTo>
                  <a:cubicBezTo>
                    <a:pt x="25" y="13"/>
                    <a:pt x="29" y="16"/>
                    <a:pt x="29" y="20"/>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1" name="Rectangle 10">
              <a:extLst>
                <a:ext uri="{FF2B5EF4-FFF2-40B4-BE49-F238E27FC236}">
                  <a16:creationId xmlns:a16="http://schemas.microsoft.com/office/drawing/2014/main" id="{BCEBF937-9AE0-4DCC-8D53-DADC8DB9A1CE}"/>
                </a:ext>
              </a:extLst>
            </p:cNvPr>
            <p:cNvSpPr>
              <a:spLocks noChangeArrowheads="1"/>
            </p:cNvSpPr>
            <p:nvPr/>
          </p:nvSpPr>
          <p:spPr bwMode="auto">
            <a:xfrm>
              <a:off x="5686425"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2" name="Rectangle 11">
              <a:extLst>
                <a:ext uri="{FF2B5EF4-FFF2-40B4-BE49-F238E27FC236}">
                  <a16:creationId xmlns:a16="http://schemas.microsoft.com/office/drawing/2014/main" id="{D8A019A5-5305-40C2-8D21-7C2CB1F72659}"/>
                </a:ext>
              </a:extLst>
            </p:cNvPr>
            <p:cNvSpPr>
              <a:spLocks noChangeArrowheads="1"/>
            </p:cNvSpPr>
            <p:nvPr/>
          </p:nvSpPr>
          <p:spPr bwMode="auto">
            <a:xfrm>
              <a:off x="5686425"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3" name="Freeform 10">
              <a:extLst>
                <a:ext uri="{FF2B5EF4-FFF2-40B4-BE49-F238E27FC236}">
                  <a16:creationId xmlns:a16="http://schemas.microsoft.com/office/drawing/2014/main" id="{4E854DFE-FB47-412A-98A0-B80D0672F2AA}"/>
                </a:ext>
              </a:extLst>
            </p:cNvPr>
            <p:cNvSpPr>
              <a:spLocks noEditPoints="1"/>
            </p:cNvSpPr>
            <p:nvPr/>
          </p:nvSpPr>
          <p:spPr bwMode="auto">
            <a:xfrm>
              <a:off x="5686425" y="-2398713"/>
              <a:ext cx="177800" cy="246063"/>
            </a:xfrm>
            <a:custGeom>
              <a:avLst/>
              <a:gdLst>
                <a:gd name="T0" fmla="*/ 42 w 42"/>
                <a:gd name="T1" fmla="*/ 37 h 58"/>
                <a:gd name="T2" fmla="*/ 42 w 42"/>
                <a:gd name="T3" fmla="*/ 20 h 58"/>
                <a:gd name="T4" fmla="*/ 21 w 42"/>
                <a:gd name="T5" fmla="*/ 0 h 58"/>
                <a:gd name="T6" fmla="*/ 0 w 42"/>
                <a:gd name="T7" fmla="*/ 20 h 58"/>
                <a:gd name="T8" fmla="*/ 0 w 42"/>
                <a:gd name="T9" fmla="*/ 37 h 58"/>
                <a:gd name="T10" fmla="*/ 21 w 42"/>
                <a:gd name="T11" fmla="*/ 58 h 58"/>
                <a:gd name="T12" fmla="*/ 42 w 42"/>
                <a:gd name="T13" fmla="*/ 37 h 58"/>
                <a:gd name="T14" fmla="*/ 30 w 42"/>
                <a:gd name="T15" fmla="*/ 37 h 58"/>
                <a:gd name="T16" fmla="*/ 21 w 42"/>
                <a:gd name="T17" fmla="*/ 45 h 58"/>
                <a:gd name="T18" fmla="*/ 12 w 42"/>
                <a:gd name="T19" fmla="*/ 37 h 58"/>
                <a:gd name="T20" fmla="*/ 12 w 42"/>
                <a:gd name="T21" fmla="*/ 20 h 58"/>
                <a:gd name="T22" fmla="*/ 21 w 42"/>
                <a:gd name="T23" fmla="*/ 12 h 58"/>
                <a:gd name="T24" fmla="*/ 30 w 42"/>
                <a:gd name="T25" fmla="*/ 20 h 58"/>
                <a:gd name="T26" fmla="*/ 30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42" y="37"/>
                  </a:moveTo>
                  <a:cubicBezTo>
                    <a:pt x="42" y="20"/>
                    <a:pt x="42" y="20"/>
                    <a:pt x="42" y="20"/>
                  </a:cubicBezTo>
                  <a:cubicBezTo>
                    <a:pt x="42" y="9"/>
                    <a:pt x="33" y="0"/>
                    <a:pt x="21" y="0"/>
                  </a:cubicBezTo>
                  <a:cubicBezTo>
                    <a:pt x="9" y="0"/>
                    <a:pt x="0" y="9"/>
                    <a:pt x="0" y="20"/>
                  </a:cubicBezTo>
                  <a:cubicBezTo>
                    <a:pt x="0" y="37"/>
                    <a:pt x="0" y="37"/>
                    <a:pt x="0" y="37"/>
                  </a:cubicBezTo>
                  <a:cubicBezTo>
                    <a:pt x="0" y="48"/>
                    <a:pt x="10" y="58"/>
                    <a:pt x="21" y="58"/>
                  </a:cubicBezTo>
                  <a:cubicBezTo>
                    <a:pt x="32" y="58"/>
                    <a:pt x="42" y="48"/>
                    <a:pt x="42" y="37"/>
                  </a:cubicBezTo>
                  <a:close/>
                  <a:moveTo>
                    <a:pt x="30" y="37"/>
                  </a:moveTo>
                  <a:cubicBezTo>
                    <a:pt x="30" y="41"/>
                    <a:pt x="26" y="45"/>
                    <a:pt x="21" y="45"/>
                  </a:cubicBezTo>
                  <a:cubicBezTo>
                    <a:pt x="16" y="45"/>
                    <a:pt x="12" y="41"/>
                    <a:pt x="12" y="37"/>
                  </a:cubicBezTo>
                  <a:cubicBezTo>
                    <a:pt x="12" y="20"/>
                    <a:pt x="12" y="20"/>
                    <a:pt x="12" y="20"/>
                  </a:cubicBezTo>
                  <a:cubicBezTo>
                    <a:pt x="12" y="16"/>
                    <a:pt x="16" y="12"/>
                    <a:pt x="21" y="12"/>
                  </a:cubicBezTo>
                  <a:cubicBezTo>
                    <a:pt x="26" y="12"/>
                    <a:pt x="30" y="16"/>
                    <a:pt x="30" y="20"/>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4" name="Rectangle 13">
              <a:extLst>
                <a:ext uri="{FF2B5EF4-FFF2-40B4-BE49-F238E27FC236}">
                  <a16:creationId xmlns:a16="http://schemas.microsoft.com/office/drawing/2014/main" id="{C1B4A7AC-0C14-4068-B1C7-D97B9522AD3B}"/>
                </a:ext>
              </a:extLst>
            </p:cNvPr>
            <p:cNvSpPr>
              <a:spLocks noChangeArrowheads="1"/>
            </p:cNvSpPr>
            <p:nvPr/>
          </p:nvSpPr>
          <p:spPr bwMode="auto">
            <a:xfrm>
              <a:off x="5927725"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5" name="Freeform 12">
              <a:extLst>
                <a:ext uri="{FF2B5EF4-FFF2-40B4-BE49-F238E27FC236}">
                  <a16:creationId xmlns:a16="http://schemas.microsoft.com/office/drawing/2014/main" id="{8FF116E9-8C0A-4BF8-96FD-26C7F86DE0D7}"/>
                </a:ext>
              </a:extLst>
            </p:cNvPr>
            <p:cNvSpPr>
              <a:spLocks noEditPoints="1"/>
            </p:cNvSpPr>
            <p:nvPr/>
          </p:nvSpPr>
          <p:spPr bwMode="auto">
            <a:xfrm>
              <a:off x="5803900" y="-2084388"/>
              <a:ext cx="179388" cy="247650"/>
            </a:xfrm>
            <a:custGeom>
              <a:avLst/>
              <a:gdLst>
                <a:gd name="T0" fmla="*/ 21 w 42"/>
                <a:gd name="T1" fmla="*/ 0 h 58"/>
                <a:gd name="T2" fmla="*/ 0 w 42"/>
                <a:gd name="T3" fmla="*/ 21 h 58"/>
                <a:gd name="T4" fmla="*/ 0 w 42"/>
                <a:gd name="T5" fmla="*/ 37 h 58"/>
                <a:gd name="T6" fmla="*/ 21 w 42"/>
                <a:gd name="T7" fmla="*/ 58 h 58"/>
                <a:gd name="T8" fmla="*/ 42 w 42"/>
                <a:gd name="T9" fmla="*/ 37 h 58"/>
                <a:gd name="T10" fmla="*/ 42 w 42"/>
                <a:gd name="T11" fmla="*/ 21 h 58"/>
                <a:gd name="T12" fmla="*/ 21 w 42"/>
                <a:gd name="T13" fmla="*/ 0 h 58"/>
                <a:gd name="T14" fmla="*/ 29 w 42"/>
                <a:gd name="T15" fmla="*/ 37 h 58"/>
                <a:gd name="T16" fmla="*/ 21 w 42"/>
                <a:gd name="T17" fmla="*/ 46 h 58"/>
                <a:gd name="T18" fmla="*/ 12 w 42"/>
                <a:gd name="T19" fmla="*/ 37 h 58"/>
                <a:gd name="T20" fmla="*/ 12 w 42"/>
                <a:gd name="T21" fmla="*/ 21 h 58"/>
                <a:gd name="T22" fmla="*/ 21 w 42"/>
                <a:gd name="T23" fmla="*/ 13 h 58"/>
                <a:gd name="T24" fmla="*/ 29 w 42"/>
                <a:gd name="T25" fmla="*/ 21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1"/>
                  </a:cubicBezTo>
                  <a:cubicBezTo>
                    <a:pt x="0" y="37"/>
                    <a:pt x="0" y="37"/>
                    <a:pt x="0" y="37"/>
                  </a:cubicBezTo>
                  <a:cubicBezTo>
                    <a:pt x="0" y="49"/>
                    <a:pt x="9" y="58"/>
                    <a:pt x="21" y="58"/>
                  </a:cubicBezTo>
                  <a:cubicBezTo>
                    <a:pt x="33" y="58"/>
                    <a:pt x="42" y="49"/>
                    <a:pt x="42" y="37"/>
                  </a:cubicBezTo>
                  <a:cubicBezTo>
                    <a:pt x="42" y="21"/>
                    <a:pt x="42" y="21"/>
                    <a:pt x="42" y="21"/>
                  </a:cubicBezTo>
                  <a:cubicBezTo>
                    <a:pt x="42" y="9"/>
                    <a:pt x="33" y="0"/>
                    <a:pt x="21" y="0"/>
                  </a:cubicBezTo>
                  <a:close/>
                  <a:moveTo>
                    <a:pt x="29" y="37"/>
                  </a:moveTo>
                  <a:cubicBezTo>
                    <a:pt x="29" y="42"/>
                    <a:pt x="26" y="46"/>
                    <a:pt x="21" y="46"/>
                  </a:cubicBezTo>
                  <a:cubicBezTo>
                    <a:pt x="16" y="46"/>
                    <a:pt x="12" y="42"/>
                    <a:pt x="12" y="37"/>
                  </a:cubicBezTo>
                  <a:cubicBezTo>
                    <a:pt x="12" y="21"/>
                    <a:pt x="12" y="21"/>
                    <a:pt x="12" y="21"/>
                  </a:cubicBezTo>
                  <a:cubicBezTo>
                    <a:pt x="12" y="16"/>
                    <a:pt x="16" y="13"/>
                    <a:pt x="21" y="13"/>
                  </a:cubicBezTo>
                  <a:cubicBezTo>
                    <a:pt x="26"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6" name="Rectangle 15">
              <a:extLst>
                <a:ext uri="{FF2B5EF4-FFF2-40B4-BE49-F238E27FC236}">
                  <a16:creationId xmlns:a16="http://schemas.microsoft.com/office/drawing/2014/main" id="{DDF054FF-2711-4C84-ADBB-4054535BCED5}"/>
                </a:ext>
              </a:extLst>
            </p:cNvPr>
            <p:cNvSpPr>
              <a:spLocks noChangeArrowheads="1"/>
            </p:cNvSpPr>
            <p:nvPr/>
          </p:nvSpPr>
          <p:spPr bwMode="auto">
            <a:xfrm>
              <a:off x="6046788" y="-2730500"/>
              <a:ext cx="53975"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7" name="Freeform 14">
              <a:extLst>
                <a:ext uri="{FF2B5EF4-FFF2-40B4-BE49-F238E27FC236}">
                  <a16:creationId xmlns:a16="http://schemas.microsoft.com/office/drawing/2014/main" id="{44FD8631-D31C-4871-8081-25095C40C657}"/>
                </a:ext>
              </a:extLst>
            </p:cNvPr>
            <p:cNvSpPr>
              <a:spLocks noEditPoints="1"/>
            </p:cNvSpPr>
            <p:nvPr/>
          </p:nvSpPr>
          <p:spPr bwMode="auto">
            <a:xfrm>
              <a:off x="6164263" y="-2730500"/>
              <a:ext cx="174625" cy="246063"/>
            </a:xfrm>
            <a:custGeom>
              <a:avLst/>
              <a:gdLst>
                <a:gd name="T0" fmla="*/ 20 w 41"/>
                <a:gd name="T1" fmla="*/ 58 h 58"/>
                <a:gd name="T2" fmla="*/ 41 w 41"/>
                <a:gd name="T3" fmla="*/ 37 h 58"/>
                <a:gd name="T4" fmla="*/ 41 w 41"/>
                <a:gd name="T5" fmla="*/ 20 h 58"/>
                <a:gd name="T6" fmla="*/ 20 w 41"/>
                <a:gd name="T7" fmla="*/ 0 h 58"/>
                <a:gd name="T8" fmla="*/ 0 w 41"/>
                <a:gd name="T9" fmla="*/ 20 h 58"/>
                <a:gd name="T10" fmla="*/ 0 w 41"/>
                <a:gd name="T11" fmla="*/ 37 h 58"/>
                <a:gd name="T12" fmla="*/ 20 w 41"/>
                <a:gd name="T13" fmla="*/ 58 h 58"/>
                <a:gd name="T14" fmla="*/ 13 w 41"/>
                <a:gd name="T15" fmla="*/ 20 h 58"/>
                <a:gd name="T16" fmla="*/ 20 w 41"/>
                <a:gd name="T17" fmla="*/ 13 h 58"/>
                <a:gd name="T18" fmla="*/ 29 w 41"/>
                <a:gd name="T19" fmla="*/ 20 h 58"/>
                <a:gd name="T20" fmla="*/ 29 w 41"/>
                <a:gd name="T21" fmla="*/ 37 h 58"/>
                <a:gd name="T22" fmla="*/ 20 w 41"/>
                <a:gd name="T23" fmla="*/ 46 h 58"/>
                <a:gd name="T24" fmla="*/ 13 w 41"/>
                <a:gd name="T25" fmla="*/ 37 h 58"/>
                <a:gd name="T26" fmla="*/ 13 w 41"/>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58"/>
                  </a:moveTo>
                  <a:cubicBezTo>
                    <a:pt x="32" y="58"/>
                    <a:pt x="41" y="49"/>
                    <a:pt x="41" y="37"/>
                  </a:cubicBezTo>
                  <a:cubicBezTo>
                    <a:pt x="41" y="20"/>
                    <a:pt x="41" y="20"/>
                    <a:pt x="41" y="20"/>
                  </a:cubicBezTo>
                  <a:cubicBezTo>
                    <a:pt x="41" y="9"/>
                    <a:pt x="32" y="0"/>
                    <a:pt x="20" y="0"/>
                  </a:cubicBezTo>
                  <a:cubicBezTo>
                    <a:pt x="9" y="0"/>
                    <a:pt x="0" y="9"/>
                    <a:pt x="0" y="20"/>
                  </a:cubicBezTo>
                  <a:cubicBezTo>
                    <a:pt x="0" y="37"/>
                    <a:pt x="0" y="37"/>
                    <a:pt x="0" y="37"/>
                  </a:cubicBezTo>
                  <a:cubicBezTo>
                    <a:pt x="0" y="48"/>
                    <a:pt x="10" y="58"/>
                    <a:pt x="20" y="58"/>
                  </a:cubicBezTo>
                  <a:close/>
                  <a:moveTo>
                    <a:pt x="13" y="20"/>
                  </a:moveTo>
                  <a:cubicBezTo>
                    <a:pt x="13" y="16"/>
                    <a:pt x="16" y="13"/>
                    <a:pt x="20" y="13"/>
                  </a:cubicBezTo>
                  <a:cubicBezTo>
                    <a:pt x="25" y="13"/>
                    <a:pt x="29" y="16"/>
                    <a:pt x="29" y="20"/>
                  </a:cubicBezTo>
                  <a:cubicBezTo>
                    <a:pt x="29" y="37"/>
                    <a:pt x="29" y="37"/>
                    <a:pt x="29" y="37"/>
                  </a:cubicBezTo>
                  <a:cubicBezTo>
                    <a:pt x="29" y="41"/>
                    <a:pt x="25" y="46"/>
                    <a:pt x="20"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18" name="Rectangle 17">
              <a:extLst>
                <a:ext uri="{FF2B5EF4-FFF2-40B4-BE49-F238E27FC236}">
                  <a16:creationId xmlns:a16="http://schemas.microsoft.com/office/drawing/2014/main" id="{37AFBAAD-F62D-4687-B5D2-1D4DE5D20B65}"/>
                </a:ext>
              </a:extLst>
            </p:cNvPr>
            <p:cNvSpPr>
              <a:spLocks noChangeArrowheads="1"/>
            </p:cNvSpPr>
            <p:nvPr/>
          </p:nvSpPr>
          <p:spPr bwMode="auto">
            <a:xfrm>
              <a:off x="6288088" y="-2398713"/>
              <a:ext cx="50800"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0" name="Rectangle 19">
              <a:extLst>
                <a:ext uri="{FF2B5EF4-FFF2-40B4-BE49-F238E27FC236}">
                  <a16:creationId xmlns:a16="http://schemas.microsoft.com/office/drawing/2014/main" id="{9A03D4BD-35F1-4191-88DE-20824B52BCC5}"/>
                </a:ext>
              </a:extLst>
            </p:cNvPr>
            <p:cNvSpPr>
              <a:spLocks noChangeArrowheads="1"/>
            </p:cNvSpPr>
            <p:nvPr/>
          </p:nvSpPr>
          <p:spPr bwMode="auto">
            <a:xfrm>
              <a:off x="6046788" y="-2084388"/>
              <a:ext cx="53975"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2" name="Freeform 17">
              <a:extLst>
                <a:ext uri="{FF2B5EF4-FFF2-40B4-BE49-F238E27FC236}">
                  <a16:creationId xmlns:a16="http://schemas.microsoft.com/office/drawing/2014/main" id="{CF281F56-72ED-49F7-8552-F4F5A93AAFDF}"/>
                </a:ext>
              </a:extLst>
            </p:cNvPr>
            <p:cNvSpPr>
              <a:spLocks noEditPoints="1"/>
            </p:cNvSpPr>
            <p:nvPr/>
          </p:nvSpPr>
          <p:spPr bwMode="auto">
            <a:xfrm>
              <a:off x="6046788" y="-2398713"/>
              <a:ext cx="177800" cy="246063"/>
            </a:xfrm>
            <a:custGeom>
              <a:avLst/>
              <a:gdLst>
                <a:gd name="T0" fmla="*/ 20 w 42"/>
                <a:gd name="T1" fmla="*/ 58 h 58"/>
                <a:gd name="T2" fmla="*/ 42 w 42"/>
                <a:gd name="T3" fmla="*/ 37 h 58"/>
                <a:gd name="T4" fmla="*/ 42 w 42"/>
                <a:gd name="T5" fmla="*/ 20 h 58"/>
                <a:gd name="T6" fmla="*/ 20 w 42"/>
                <a:gd name="T7" fmla="*/ 0 h 58"/>
                <a:gd name="T8" fmla="*/ 0 w 42"/>
                <a:gd name="T9" fmla="*/ 20 h 58"/>
                <a:gd name="T10" fmla="*/ 0 w 42"/>
                <a:gd name="T11" fmla="*/ 37 h 58"/>
                <a:gd name="T12" fmla="*/ 20 w 42"/>
                <a:gd name="T13" fmla="*/ 58 h 58"/>
                <a:gd name="T14" fmla="*/ 13 w 42"/>
                <a:gd name="T15" fmla="*/ 20 h 58"/>
                <a:gd name="T16" fmla="*/ 20 w 42"/>
                <a:gd name="T17" fmla="*/ 12 h 58"/>
                <a:gd name="T18" fmla="*/ 29 w 42"/>
                <a:gd name="T19" fmla="*/ 20 h 58"/>
                <a:gd name="T20" fmla="*/ 29 w 42"/>
                <a:gd name="T21" fmla="*/ 37 h 58"/>
                <a:gd name="T22" fmla="*/ 20 w 42"/>
                <a:gd name="T23" fmla="*/ 45 h 58"/>
                <a:gd name="T24" fmla="*/ 13 w 42"/>
                <a:gd name="T25" fmla="*/ 37 h 58"/>
                <a:gd name="T26" fmla="*/ 13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0" y="58"/>
                  </a:moveTo>
                  <a:cubicBezTo>
                    <a:pt x="32" y="58"/>
                    <a:pt x="42" y="48"/>
                    <a:pt x="42" y="37"/>
                  </a:cubicBezTo>
                  <a:cubicBezTo>
                    <a:pt x="42" y="20"/>
                    <a:pt x="42" y="20"/>
                    <a:pt x="42" y="20"/>
                  </a:cubicBezTo>
                  <a:cubicBezTo>
                    <a:pt x="42" y="9"/>
                    <a:pt x="32" y="0"/>
                    <a:pt x="20" y="0"/>
                  </a:cubicBezTo>
                  <a:cubicBezTo>
                    <a:pt x="9" y="0"/>
                    <a:pt x="0" y="9"/>
                    <a:pt x="0" y="20"/>
                  </a:cubicBezTo>
                  <a:cubicBezTo>
                    <a:pt x="0" y="37"/>
                    <a:pt x="0" y="37"/>
                    <a:pt x="0" y="37"/>
                  </a:cubicBezTo>
                  <a:cubicBezTo>
                    <a:pt x="0" y="48"/>
                    <a:pt x="10" y="58"/>
                    <a:pt x="20" y="58"/>
                  </a:cubicBezTo>
                  <a:close/>
                  <a:moveTo>
                    <a:pt x="13" y="20"/>
                  </a:moveTo>
                  <a:cubicBezTo>
                    <a:pt x="13" y="16"/>
                    <a:pt x="16" y="12"/>
                    <a:pt x="20" y="12"/>
                  </a:cubicBezTo>
                  <a:cubicBezTo>
                    <a:pt x="25" y="12"/>
                    <a:pt x="29" y="16"/>
                    <a:pt x="29" y="20"/>
                  </a:cubicBezTo>
                  <a:cubicBezTo>
                    <a:pt x="29" y="37"/>
                    <a:pt x="29" y="37"/>
                    <a:pt x="29" y="37"/>
                  </a:cubicBezTo>
                  <a:cubicBezTo>
                    <a:pt x="29" y="41"/>
                    <a:pt x="25" y="45"/>
                    <a:pt x="20" y="45"/>
                  </a:cubicBezTo>
                  <a:cubicBezTo>
                    <a:pt x="17" y="45"/>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3" name="Rectangle 22">
              <a:extLst>
                <a:ext uri="{FF2B5EF4-FFF2-40B4-BE49-F238E27FC236}">
                  <a16:creationId xmlns:a16="http://schemas.microsoft.com/office/drawing/2014/main" id="{E3E181C5-9466-46AF-8FD1-C624A3A78CB8}"/>
                </a:ext>
              </a:extLst>
            </p:cNvPr>
            <p:cNvSpPr>
              <a:spLocks noChangeArrowheads="1"/>
            </p:cNvSpPr>
            <p:nvPr/>
          </p:nvSpPr>
          <p:spPr bwMode="auto">
            <a:xfrm>
              <a:off x="6405563"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4" name="Freeform 19">
              <a:extLst>
                <a:ext uri="{FF2B5EF4-FFF2-40B4-BE49-F238E27FC236}">
                  <a16:creationId xmlns:a16="http://schemas.microsoft.com/office/drawing/2014/main" id="{2D0EC688-0D7F-484B-82B3-F7BC67D21C60}"/>
                </a:ext>
              </a:extLst>
            </p:cNvPr>
            <p:cNvSpPr>
              <a:spLocks noEditPoints="1"/>
            </p:cNvSpPr>
            <p:nvPr/>
          </p:nvSpPr>
          <p:spPr bwMode="auto">
            <a:xfrm>
              <a:off x="6164263" y="-2084388"/>
              <a:ext cx="174625" cy="247650"/>
            </a:xfrm>
            <a:custGeom>
              <a:avLst/>
              <a:gdLst>
                <a:gd name="T0" fmla="*/ 20 w 41"/>
                <a:gd name="T1" fmla="*/ 0 h 58"/>
                <a:gd name="T2" fmla="*/ 0 w 41"/>
                <a:gd name="T3" fmla="*/ 21 h 58"/>
                <a:gd name="T4" fmla="*/ 0 w 41"/>
                <a:gd name="T5" fmla="*/ 37 h 58"/>
                <a:gd name="T6" fmla="*/ 20 w 41"/>
                <a:gd name="T7" fmla="*/ 58 h 58"/>
                <a:gd name="T8" fmla="*/ 41 w 41"/>
                <a:gd name="T9" fmla="*/ 37 h 58"/>
                <a:gd name="T10" fmla="*/ 41 w 41"/>
                <a:gd name="T11" fmla="*/ 21 h 58"/>
                <a:gd name="T12" fmla="*/ 20 w 41"/>
                <a:gd name="T13" fmla="*/ 0 h 58"/>
                <a:gd name="T14" fmla="*/ 29 w 41"/>
                <a:gd name="T15" fmla="*/ 37 h 58"/>
                <a:gd name="T16" fmla="*/ 20 w 41"/>
                <a:gd name="T17" fmla="*/ 46 h 58"/>
                <a:gd name="T18" fmla="*/ 13 w 41"/>
                <a:gd name="T19" fmla="*/ 37 h 58"/>
                <a:gd name="T20" fmla="*/ 13 w 41"/>
                <a:gd name="T21" fmla="*/ 21 h 58"/>
                <a:gd name="T22" fmla="*/ 20 w 41"/>
                <a:gd name="T23" fmla="*/ 13 h 58"/>
                <a:gd name="T24" fmla="*/ 29 w 41"/>
                <a:gd name="T25" fmla="*/ 21 h 58"/>
                <a:gd name="T26" fmla="*/ 29 w 41"/>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0"/>
                  </a:moveTo>
                  <a:cubicBezTo>
                    <a:pt x="9" y="0"/>
                    <a:pt x="0" y="10"/>
                    <a:pt x="0" y="21"/>
                  </a:cubicBezTo>
                  <a:cubicBezTo>
                    <a:pt x="0" y="37"/>
                    <a:pt x="0" y="37"/>
                    <a:pt x="0" y="37"/>
                  </a:cubicBezTo>
                  <a:cubicBezTo>
                    <a:pt x="0" y="49"/>
                    <a:pt x="9" y="58"/>
                    <a:pt x="20" y="58"/>
                  </a:cubicBezTo>
                  <a:cubicBezTo>
                    <a:pt x="32" y="58"/>
                    <a:pt x="41" y="49"/>
                    <a:pt x="41" y="37"/>
                  </a:cubicBezTo>
                  <a:cubicBezTo>
                    <a:pt x="41" y="21"/>
                    <a:pt x="41" y="21"/>
                    <a:pt x="41" y="21"/>
                  </a:cubicBezTo>
                  <a:cubicBezTo>
                    <a:pt x="41" y="9"/>
                    <a:pt x="32" y="0"/>
                    <a:pt x="20" y="0"/>
                  </a:cubicBezTo>
                  <a:close/>
                  <a:moveTo>
                    <a:pt x="29" y="37"/>
                  </a:moveTo>
                  <a:cubicBezTo>
                    <a:pt x="29" y="42"/>
                    <a:pt x="25" y="46"/>
                    <a:pt x="20" y="46"/>
                  </a:cubicBezTo>
                  <a:cubicBezTo>
                    <a:pt x="17" y="46"/>
                    <a:pt x="13" y="42"/>
                    <a:pt x="13" y="37"/>
                  </a:cubicBezTo>
                  <a:cubicBezTo>
                    <a:pt x="13" y="21"/>
                    <a:pt x="13" y="21"/>
                    <a:pt x="13" y="21"/>
                  </a:cubicBezTo>
                  <a:cubicBezTo>
                    <a:pt x="13" y="16"/>
                    <a:pt x="17" y="13"/>
                    <a:pt x="20" y="13"/>
                  </a:cubicBezTo>
                  <a:cubicBezTo>
                    <a:pt x="25"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5" name="Freeform 20">
              <a:extLst>
                <a:ext uri="{FF2B5EF4-FFF2-40B4-BE49-F238E27FC236}">
                  <a16:creationId xmlns:a16="http://schemas.microsoft.com/office/drawing/2014/main" id="{B592CF9E-E153-44F9-BB88-15600890888C}"/>
                </a:ext>
              </a:extLst>
            </p:cNvPr>
            <p:cNvSpPr>
              <a:spLocks noEditPoints="1"/>
            </p:cNvSpPr>
            <p:nvPr/>
          </p:nvSpPr>
          <p:spPr bwMode="auto">
            <a:xfrm>
              <a:off x="6519863" y="-2730500"/>
              <a:ext cx="182563" cy="246063"/>
            </a:xfrm>
            <a:custGeom>
              <a:avLst/>
              <a:gdLst>
                <a:gd name="T0" fmla="*/ 22 w 43"/>
                <a:gd name="T1" fmla="*/ 58 h 58"/>
                <a:gd name="T2" fmla="*/ 43 w 43"/>
                <a:gd name="T3" fmla="*/ 37 h 58"/>
                <a:gd name="T4" fmla="*/ 43 w 43"/>
                <a:gd name="T5" fmla="*/ 20 h 58"/>
                <a:gd name="T6" fmla="*/ 22 w 43"/>
                <a:gd name="T7" fmla="*/ 0 h 58"/>
                <a:gd name="T8" fmla="*/ 0 w 43"/>
                <a:gd name="T9" fmla="*/ 20 h 58"/>
                <a:gd name="T10" fmla="*/ 0 w 43"/>
                <a:gd name="T11" fmla="*/ 37 h 58"/>
                <a:gd name="T12" fmla="*/ 22 w 43"/>
                <a:gd name="T13" fmla="*/ 58 h 58"/>
                <a:gd name="T14" fmla="*/ 13 w 43"/>
                <a:gd name="T15" fmla="*/ 20 h 58"/>
                <a:gd name="T16" fmla="*/ 22 w 43"/>
                <a:gd name="T17" fmla="*/ 13 h 58"/>
                <a:gd name="T18" fmla="*/ 30 w 43"/>
                <a:gd name="T19" fmla="*/ 20 h 58"/>
                <a:gd name="T20" fmla="*/ 30 w 43"/>
                <a:gd name="T21" fmla="*/ 37 h 58"/>
                <a:gd name="T22" fmla="*/ 22 w 43"/>
                <a:gd name="T23" fmla="*/ 46 h 58"/>
                <a:gd name="T24" fmla="*/ 13 w 43"/>
                <a:gd name="T25" fmla="*/ 37 h 58"/>
                <a:gd name="T26" fmla="*/ 13 w 43"/>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58"/>
                  </a:moveTo>
                  <a:cubicBezTo>
                    <a:pt x="32" y="58"/>
                    <a:pt x="43" y="48"/>
                    <a:pt x="43" y="37"/>
                  </a:cubicBezTo>
                  <a:cubicBezTo>
                    <a:pt x="43" y="20"/>
                    <a:pt x="43" y="20"/>
                    <a:pt x="43" y="20"/>
                  </a:cubicBezTo>
                  <a:cubicBezTo>
                    <a:pt x="43" y="10"/>
                    <a:pt x="33" y="0"/>
                    <a:pt x="22" y="0"/>
                  </a:cubicBezTo>
                  <a:cubicBezTo>
                    <a:pt x="10" y="0"/>
                    <a:pt x="0" y="9"/>
                    <a:pt x="0" y="20"/>
                  </a:cubicBezTo>
                  <a:cubicBezTo>
                    <a:pt x="0" y="37"/>
                    <a:pt x="0" y="37"/>
                    <a:pt x="0" y="37"/>
                  </a:cubicBezTo>
                  <a:cubicBezTo>
                    <a:pt x="0" y="49"/>
                    <a:pt x="10" y="58"/>
                    <a:pt x="22" y="58"/>
                  </a:cubicBezTo>
                  <a:close/>
                  <a:moveTo>
                    <a:pt x="13" y="20"/>
                  </a:moveTo>
                  <a:cubicBezTo>
                    <a:pt x="13" y="16"/>
                    <a:pt x="17" y="13"/>
                    <a:pt x="22" y="13"/>
                  </a:cubicBezTo>
                  <a:cubicBezTo>
                    <a:pt x="26" y="13"/>
                    <a:pt x="30" y="17"/>
                    <a:pt x="30" y="20"/>
                  </a:cubicBezTo>
                  <a:cubicBezTo>
                    <a:pt x="30" y="37"/>
                    <a:pt x="30" y="37"/>
                    <a:pt x="30" y="37"/>
                  </a:cubicBezTo>
                  <a:cubicBezTo>
                    <a:pt x="30" y="41"/>
                    <a:pt x="25" y="46"/>
                    <a:pt x="22"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6" name="Freeform 21">
              <a:extLst>
                <a:ext uri="{FF2B5EF4-FFF2-40B4-BE49-F238E27FC236}">
                  <a16:creationId xmlns:a16="http://schemas.microsoft.com/office/drawing/2014/main" id="{E2158341-E744-4E88-BC22-0172CE06AB38}"/>
                </a:ext>
              </a:extLst>
            </p:cNvPr>
            <p:cNvSpPr>
              <a:spLocks noEditPoints="1"/>
            </p:cNvSpPr>
            <p:nvPr/>
          </p:nvSpPr>
          <p:spPr bwMode="auto">
            <a:xfrm>
              <a:off x="6405563" y="-2398713"/>
              <a:ext cx="177800" cy="246063"/>
            </a:xfrm>
            <a:custGeom>
              <a:avLst/>
              <a:gdLst>
                <a:gd name="T0" fmla="*/ 21 w 42"/>
                <a:gd name="T1" fmla="*/ 58 h 58"/>
                <a:gd name="T2" fmla="*/ 42 w 42"/>
                <a:gd name="T3" fmla="*/ 37 h 58"/>
                <a:gd name="T4" fmla="*/ 42 w 42"/>
                <a:gd name="T5" fmla="*/ 20 h 58"/>
                <a:gd name="T6" fmla="*/ 21 w 42"/>
                <a:gd name="T7" fmla="*/ 0 h 58"/>
                <a:gd name="T8" fmla="*/ 0 w 42"/>
                <a:gd name="T9" fmla="*/ 20 h 58"/>
                <a:gd name="T10" fmla="*/ 0 w 42"/>
                <a:gd name="T11" fmla="*/ 37 h 58"/>
                <a:gd name="T12" fmla="*/ 21 w 42"/>
                <a:gd name="T13" fmla="*/ 58 h 58"/>
                <a:gd name="T14" fmla="*/ 12 w 42"/>
                <a:gd name="T15" fmla="*/ 20 h 58"/>
                <a:gd name="T16" fmla="*/ 21 w 42"/>
                <a:gd name="T17" fmla="*/ 12 h 58"/>
                <a:gd name="T18" fmla="*/ 29 w 42"/>
                <a:gd name="T19" fmla="*/ 20 h 58"/>
                <a:gd name="T20" fmla="*/ 29 w 42"/>
                <a:gd name="T21" fmla="*/ 37 h 58"/>
                <a:gd name="T22" fmla="*/ 21 w 42"/>
                <a:gd name="T23" fmla="*/ 45 h 58"/>
                <a:gd name="T24" fmla="*/ 12 w 42"/>
                <a:gd name="T25" fmla="*/ 37 h 58"/>
                <a:gd name="T26" fmla="*/ 12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58"/>
                  </a:moveTo>
                  <a:cubicBezTo>
                    <a:pt x="32" y="58"/>
                    <a:pt x="42" y="48"/>
                    <a:pt x="42" y="37"/>
                  </a:cubicBezTo>
                  <a:cubicBezTo>
                    <a:pt x="42" y="20"/>
                    <a:pt x="42" y="20"/>
                    <a:pt x="42" y="20"/>
                  </a:cubicBezTo>
                  <a:cubicBezTo>
                    <a:pt x="42" y="9"/>
                    <a:pt x="32" y="0"/>
                    <a:pt x="21" y="0"/>
                  </a:cubicBezTo>
                  <a:cubicBezTo>
                    <a:pt x="9" y="0"/>
                    <a:pt x="0" y="9"/>
                    <a:pt x="0" y="20"/>
                  </a:cubicBezTo>
                  <a:cubicBezTo>
                    <a:pt x="0" y="37"/>
                    <a:pt x="0" y="37"/>
                    <a:pt x="0" y="37"/>
                  </a:cubicBezTo>
                  <a:cubicBezTo>
                    <a:pt x="0" y="48"/>
                    <a:pt x="9" y="58"/>
                    <a:pt x="21" y="58"/>
                  </a:cubicBezTo>
                  <a:close/>
                  <a:moveTo>
                    <a:pt x="12" y="20"/>
                  </a:moveTo>
                  <a:cubicBezTo>
                    <a:pt x="12" y="16"/>
                    <a:pt x="16" y="12"/>
                    <a:pt x="21" y="12"/>
                  </a:cubicBezTo>
                  <a:cubicBezTo>
                    <a:pt x="25" y="12"/>
                    <a:pt x="29" y="16"/>
                    <a:pt x="29" y="20"/>
                  </a:cubicBezTo>
                  <a:cubicBezTo>
                    <a:pt x="29" y="37"/>
                    <a:pt x="29" y="37"/>
                    <a:pt x="29" y="37"/>
                  </a:cubicBezTo>
                  <a:cubicBezTo>
                    <a:pt x="29" y="41"/>
                    <a:pt x="25" y="45"/>
                    <a:pt x="21" y="45"/>
                  </a:cubicBezTo>
                  <a:cubicBezTo>
                    <a:pt x="16" y="45"/>
                    <a:pt x="12" y="41"/>
                    <a:pt x="12" y="37"/>
                  </a:cubicBezTo>
                  <a:lnTo>
                    <a:pt x="12"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7" name="Rectangle 26">
              <a:extLst>
                <a:ext uri="{FF2B5EF4-FFF2-40B4-BE49-F238E27FC236}">
                  <a16:creationId xmlns:a16="http://schemas.microsoft.com/office/drawing/2014/main" id="{6F7E5914-D371-4AC6-B300-589D36B5B5E1}"/>
                </a:ext>
              </a:extLst>
            </p:cNvPr>
            <p:cNvSpPr>
              <a:spLocks noChangeArrowheads="1"/>
            </p:cNvSpPr>
            <p:nvPr/>
          </p:nvSpPr>
          <p:spPr bwMode="auto">
            <a:xfrm>
              <a:off x="6405563"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8" name="Freeform 23">
              <a:extLst>
                <a:ext uri="{FF2B5EF4-FFF2-40B4-BE49-F238E27FC236}">
                  <a16:creationId xmlns:a16="http://schemas.microsoft.com/office/drawing/2014/main" id="{1D3AF858-AC37-4060-8D2A-F2792B1F72A8}"/>
                </a:ext>
              </a:extLst>
            </p:cNvPr>
            <p:cNvSpPr>
              <a:spLocks noEditPoints="1"/>
            </p:cNvSpPr>
            <p:nvPr/>
          </p:nvSpPr>
          <p:spPr bwMode="auto">
            <a:xfrm>
              <a:off x="4648200" y="-3513138"/>
              <a:ext cx="2965450" cy="204152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3010498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nodePh="1">
                                  <p:stCondLst>
                                    <p:cond delay="0"/>
                                  </p:stCondLst>
                                  <p:endCondLst>
                                    <p:cond evt="begin" delay="0">
                                      <p:tn val="5"/>
                                    </p:cond>
                                  </p:end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subTnLst>
                                    <p:animClr clrSpc="rgb" dir="cw">
                                      <p:cBhvr override="childStyle">
                                        <p:cTn dur="1" fill="hold" display="0" masterRel="nextClick" afterEffect="1"/>
                                        <p:tgtEl>
                                          <p:spTgt spid="19">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nodePh="1">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fade">
                                      <p:cBhvr>
                                        <p:cTn id="12" dur="500"/>
                                        <p:tgtEl>
                                          <p:spTgt spid="19">
                                            <p:txEl>
                                              <p:pRg st="1" end="1"/>
                                            </p:txEl>
                                          </p:spTgt>
                                        </p:tgtEl>
                                      </p:cBhvr>
                                    </p:animEffect>
                                  </p:childTnLst>
                                  <p:subTnLst>
                                    <p:animClr clrSpc="rgb" dir="cw">
                                      <p:cBhvr override="childStyle">
                                        <p:cTn dur="1" fill="hold" display="0" masterRel="nextClick" afterEffect="1"/>
                                        <p:tgtEl>
                                          <p:spTgt spid="19">
                                            <p:txEl>
                                              <p:pRg st="1" end="1"/>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nodePh="1">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fade">
                                      <p:cBhvr>
                                        <p:cTn id="17" dur="500"/>
                                        <p:tgtEl>
                                          <p:spTgt spid="19">
                                            <p:txEl>
                                              <p:pRg st="2" end="2"/>
                                            </p:txEl>
                                          </p:spTgt>
                                        </p:tgtEl>
                                      </p:cBhvr>
                                    </p:animEffect>
                                  </p:childTnLst>
                                  <p:subTnLst>
                                    <p:animClr clrSpc="rgb" dir="cw">
                                      <p:cBhvr override="childStyle">
                                        <p:cTn dur="1" fill="hold" display="0" masterRel="nextClick" afterEffect="1"/>
                                        <p:tgtEl>
                                          <p:spTgt spid="19">
                                            <p:txEl>
                                              <p:pRg st="2" end="2"/>
                                            </p:txEl>
                                          </p:spTgt>
                                        </p:tgtEl>
                                        <p:attrNameLst>
                                          <p:attrName>ppt_c</p:attrName>
                                        </p:attrNameLst>
                                      </p:cBhvr>
                                      <p:to>
                                        <a:srgbClr val="B2B2B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AZURE LOGO">
            <a:extLst>
              <a:ext uri="{FF2B5EF4-FFF2-40B4-BE49-F238E27FC236}">
                <a16:creationId xmlns:a16="http://schemas.microsoft.com/office/drawing/2014/main" id="{66B526A2-CFEF-4C98-991C-F875DC2FBA8E}"/>
              </a:ext>
            </a:extLst>
          </p:cNvPr>
          <p:cNvGrpSpPr>
            <a:grpSpLocks noChangeAspect="1"/>
          </p:cNvGrpSpPr>
          <p:nvPr/>
        </p:nvGrpSpPr>
        <p:grpSpPr bwMode="auto">
          <a:xfrm>
            <a:off x="4753967" y="678730"/>
            <a:ext cx="7170940" cy="5657686"/>
            <a:chOff x="1103" y="-2"/>
            <a:chExt cx="5478" cy="4322"/>
          </a:xfrm>
          <a:solidFill>
            <a:schemeClr val="bg2">
              <a:alpha val="49000"/>
            </a:schemeClr>
          </a:solidFill>
        </p:grpSpPr>
        <p:sp>
          <p:nvSpPr>
            <p:cNvPr id="32" name="Freeform 13">
              <a:extLst>
                <a:ext uri="{FF2B5EF4-FFF2-40B4-BE49-F238E27FC236}">
                  <a16:creationId xmlns:a16="http://schemas.microsoft.com/office/drawing/2014/main" id="{D46C22F1-2EF7-4F4C-BF4C-693B2F3F8037}"/>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4">
              <a:extLst>
                <a:ext uri="{FF2B5EF4-FFF2-40B4-BE49-F238E27FC236}">
                  <a16:creationId xmlns:a16="http://schemas.microsoft.com/office/drawing/2014/main" id="{0CC90F6F-ADE7-4374-890A-F9FBED2C6F4C}"/>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5">
              <a:extLst>
                <a:ext uri="{FF2B5EF4-FFF2-40B4-BE49-F238E27FC236}">
                  <a16:creationId xmlns:a16="http://schemas.microsoft.com/office/drawing/2014/main" id="{DB216455-2470-4B22-8A1C-FE5AA92004E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TextBox 28">
            <a:hlinkClick r:id="" action="ppaction://noaction"/>
            <a:extLst>
              <a:ext uri="{FF2B5EF4-FFF2-40B4-BE49-F238E27FC236}">
                <a16:creationId xmlns:a16="http://schemas.microsoft.com/office/drawing/2014/main" id="{16092FC8-0DF0-41E5-997B-B3D4B5C8A540}"/>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0" name="TextBox 29">
            <a:hlinkClick r:id="rId2" action="ppaction://hlinksldjump"/>
            <a:extLst>
              <a:ext uri="{FF2B5EF4-FFF2-40B4-BE49-F238E27FC236}">
                <a16:creationId xmlns:a16="http://schemas.microsoft.com/office/drawing/2014/main" id="{08A225A3-C9EE-4395-A6BB-D2B3184C7948}"/>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5" name="TextBox 34">
            <a:hlinkClick r:id="rId3" action="ppaction://hlinksldjump"/>
            <a:extLst>
              <a:ext uri="{FF2B5EF4-FFF2-40B4-BE49-F238E27FC236}">
                <a16:creationId xmlns:a16="http://schemas.microsoft.com/office/drawing/2014/main" id="{48774D55-92A3-4AEB-A076-EB2BF7B6B98B}"/>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6" name="TextBox 35">
            <a:hlinkClick r:id="" action="ppaction://noaction"/>
            <a:extLst>
              <a:ext uri="{FF2B5EF4-FFF2-40B4-BE49-F238E27FC236}">
                <a16:creationId xmlns:a16="http://schemas.microsoft.com/office/drawing/2014/main" id="{1D9441E5-84E1-49D8-BC43-B7C75C90160A}"/>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37" name="TextBox 36">
            <a:hlinkClick r:id="" action="ppaction://noaction"/>
            <a:extLst>
              <a:ext uri="{FF2B5EF4-FFF2-40B4-BE49-F238E27FC236}">
                <a16:creationId xmlns:a16="http://schemas.microsoft.com/office/drawing/2014/main" id="{26783582-4B03-4BB7-9CF7-9D01D99CE781}"/>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38" name="TextBox 37">
            <a:hlinkClick r:id="" action="ppaction://noaction"/>
            <a:extLst>
              <a:ext uri="{FF2B5EF4-FFF2-40B4-BE49-F238E27FC236}">
                <a16:creationId xmlns:a16="http://schemas.microsoft.com/office/drawing/2014/main" id="{08FF0DA7-7FA3-49F1-A848-01962F73EA28}"/>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39" name="TextBox 38">
            <a:hlinkClick r:id="" action="ppaction://noaction"/>
            <a:extLst>
              <a:ext uri="{FF2B5EF4-FFF2-40B4-BE49-F238E27FC236}">
                <a16:creationId xmlns:a16="http://schemas.microsoft.com/office/drawing/2014/main" id="{27DCFB1A-D759-47E9-84FE-63E16AA4C629}"/>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0" name="TextBox 39">
            <a:hlinkClick r:id="" action="ppaction://noaction"/>
            <a:extLst>
              <a:ext uri="{FF2B5EF4-FFF2-40B4-BE49-F238E27FC236}">
                <a16:creationId xmlns:a16="http://schemas.microsoft.com/office/drawing/2014/main" id="{A1834A8E-5E2E-484F-A5E5-4E6EF075A267}"/>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1" name="TextBox 40">
            <a:hlinkClick r:id="" action="ppaction://noaction"/>
            <a:extLst>
              <a:ext uri="{FF2B5EF4-FFF2-40B4-BE49-F238E27FC236}">
                <a16:creationId xmlns:a16="http://schemas.microsoft.com/office/drawing/2014/main" id="{E1DE7D59-30CB-4791-AD9D-77D4FCA3C493}"/>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2" name="TextBox 41">
            <a:hlinkClick r:id="" action="ppaction://noaction"/>
            <a:extLst>
              <a:ext uri="{FF2B5EF4-FFF2-40B4-BE49-F238E27FC236}">
                <a16:creationId xmlns:a16="http://schemas.microsoft.com/office/drawing/2014/main" id="{7761F9F6-696F-4F03-91FB-3E9589C5209D}"/>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3" name="TextBox 42">
            <a:hlinkClick r:id="" action="ppaction://noaction"/>
            <a:extLst>
              <a:ext uri="{FF2B5EF4-FFF2-40B4-BE49-F238E27FC236}">
                <a16:creationId xmlns:a16="http://schemas.microsoft.com/office/drawing/2014/main" id="{1094CE4B-C3E9-4F30-BE4C-1CE627E6383A}"/>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4" name="TextBox 43">
            <a:hlinkClick r:id="" action="ppaction://noaction"/>
            <a:extLst>
              <a:ext uri="{FF2B5EF4-FFF2-40B4-BE49-F238E27FC236}">
                <a16:creationId xmlns:a16="http://schemas.microsoft.com/office/drawing/2014/main" id="{3C42C578-5B66-44F3-BD05-EC8349738D81}"/>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5" name="TextBox 44">
            <a:hlinkClick r:id="" action="ppaction://noaction"/>
            <a:extLst>
              <a:ext uri="{FF2B5EF4-FFF2-40B4-BE49-F238E27FC236}">
                <a16:creationId xmlns:a16="http://schemas.microsoft.com/office/drawing/2014/main" id="{90B7F24E-5958-4583-A4C6-DF7F6E7F9EE1}"/>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46" name="TextBox 45">
            <a:hlinkClick r:id="" action="ppaction://noaction"/>
            <a:extLst>
              <a:ext uri="{FF2B5EF4-FFF2-40B4-BE49-F238E27FC236}">
                <a16:creationId xmlns:a16="http://schemas.microsoft.com/office/drawing/2014/main" id="{27915FD5-288D-408D-81DD-453FB52A5760}"/>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47" name="TextBox 46">
            <a:hlinkClick r:id="" action="ppaction://noaction"/>
            <a:extLst>
              <a:ext uri="{FF2B5EF4-FFF2-40B4-BE49-F238E27FC236}">
                <a16:creationId xmlns:a16="http://schemas.microsoft.com/office/drawing/2014/main" id="{6291D427-3B27-4325-BDA3-699569F91CBF}"/>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48" name="TextBox 47">
            <a:hlinkClick r:id="rId4" action="ppaction://hlinksldjump"/>
            <a:extLst>
              <a:ext uri="{FF2B5EF4-FFF2-40B4-BE49-F238E27FC236}">
                <a16:creationId xmlns:a16="http://schemas.microsoft.com/office/drawing/2014/main" id="{0B50097A-2DEA-4435-9C43-00202C007C7D}"/>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49" name="TextBox 48">
            <a:hlinkClick r:id="" action="ppaction://noaction"/>
            <a:extLst>
              <a:ext uri="{FF2B5EF4-FFF2-40B4-BE49-F238E27FC236}">
                <a16:creationId xmlns:a16="http://schemas.microsoft.com/office/drawing/2014/main" id="{34D38EAA-E254-425B-A9F5-D152A9C5A71C}"/>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0" name="TextBox 49">
            <a:hlinkClick r:id="rId5" action="ppaction://hlinksldjump"/>
            <a:extLst>
              <a:ext uri="{FF2B5EF4-FFF2-40B4-BE49-F238E27FC236}">
                <a16:creationId xmlns:a16="http://schemas.microsoft.com/office/drawing/2014/main" id="{2F7DF73C-46B7-445A-BC9C-12792EB917E1}"/>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1" name="TextBox 50">
            <a:hlinkClick r:id="" action="ppaction://noaction"/>
            <a:extLst>
              <a:ext uri="{FF2B5EF4-FFF2-40B4-BE49-F238E27FC236}">
                <a16:creationId xmlns:a16="http://schemas.microsoft.com/office/drawing/2014/main" id="{81E10967-8B8F-41E7-8607-7F736912FE53}"/>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pSp>
        <p:nvGrpSpPr>
          <p:cNvPr id="52" name="Group 51">
            <a:extLst>
              <a:ext uri="{FF2B5EF4-FFF2-40B4-BE49-F238E27FC236}">
                <a16:creationId xmlns:a16="http://schemas.microsoft.com/office/drawing/2014/main" id="{2A3340EF-75D7-4E5C-9F39-82D3DD7062ED}"/>
              </a:ext>
            </a:extLst>
          </p:cNvPr>
          <p:cNvGrpSpPr/>
          <p:nvPr/>
        </p:nvGrpSpPr>
        <p:grpSpPr>
          <a:xfrm>
            <a:off x="10962648" y="5458478"/>
            <a:ext cx="685800" cy="801439"/>
            <a:chOff x="11474837" y="5584754"/>
            <a:chExt cx="685800" cy="801439"/>
          </a:xfrm>
        </p:grpSpPr>
        <p:sp>
          <p:nvSpPr>
            <p:cNvPr id="53" name="Freeform 5">
              <a:hlinkClick r:id="" action="ppaction://hlinkshowjump?jump=nextslide"/>
              <a:extLst>
                <a:ext uri="{FF2B5EF4-FFF2-40B4-BE49-F238E27FC236}">
                  <a16:creationId xmlns:a16="http://schemas.microsoft.com/office/drawing/2014/main" id="{86EDD8E1-C2CE-4F11-ACCF-1B1BED270A3A}"/>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54" name="Rectangle 53">
              <a:hlinkClick r:id="" action="ppaction://hlinkshowjump?jump=nextslide"/>
              <a:extLst>
                <a:ext uri="{FF2B5EF4-FFF2-40B4-BE49-F238E27FC236}">
                  <a16:creationId xmlns:a16="http://schemas.microsoft.com/office/drawing/2014/main" id="{A5070C25-D9D7-4414-813A-433B716E3306}"/>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261566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2"/>
          <p:cNvSpPr txBox="1">
            <a:spLocks/>
          </p:cNvSpPr>
          <p:nvPr/>
        </p:nvSpPr>
        <p:spPr>
          <a:xfrm>
            <a:off x="-23117" y="2257682"/>
            <a:ext cx="4379657" cy="4517530"/>
          </a:xfrm>
          <a:prstGeom prst="rect">
            <a:avLst/>
          </a:prstGeom>
        </p:spPr>
        <p:txBody>
          <a:bodyPr vert="horz" wrap="square" lIns="143366" tIns="89604" rIns="143366" bIns="89604"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3347">
              <a:spcBef>
                <a:spcPts val="0"/>
              </a:spcBef>
              <a:spcAft>
                <a:spcPts val="980"/>
              </a:spcAft>
              <a:buNone/>
              <a:defRPr/>
            </a:pPr>
            <a:r>
              <a:rPr lang="en-US" sz="1765" b="1" kern="0">
                <a:solidFill>
                  <a:srgbClr val="FFFFFF"/>
                </a:solidFill>
                <a:latin typeface="Segoe UI Semibold" panose="020B0702040204020203" pitchFamily="34" charset="0"/>
                <a:cs typeface="Segoe UI Semibold" panose="020B0702040204020203" pitchFamily="34" charset="0"/>
              </a:rPr>
              <a:t>Orchestrate tasks for your environment</a:t>
            </a:r>
          </a:p>
          <a:p>
            <a:pPr marL="285695" lvl="1" indent="-285695" defTabSz="913347">
              <a:spcBef>
                <a:spcPts val="0"/>
              </a:spcBef>
              <a:spcAft>
                <a:spcPts val="980"/>
              </a:spcAft>
              <a:defRPr/>
            </a:pPr>
            <a:r>
              <a:rPr lang="en-US" sz="1765" kern="0">
                <a:solidFill>
                  <a:srgbClr val="FFFFFF"/>
                </a:solidFill>
                <a:latin typeface="Segoe UI Semibold" panose="020B0702040204020203" pitchFamily="34" charset="0"/>
                <a:cs typeface="Segoe UI Semibold" panose="020B0702040204020203" pitchFamily="34" charset="0"/>
              </a:rPr>
              <a:t>Optimize consumption (Stop/Start VMs)</a:t>
            </a:r>
          </a:p>
          <a:p>
            <a:pPr marL="285695" lvl="1" indent="-285695" defTabSz="913347">
              <a:spcBef>
                <a:spcPts val="0"/>
              </a:spcBef>
              <a:spcAft>
                <a:spcPts val="980"/>
              </a:spcAft>
              <a:defRPr/>
            </a:pPr>
            <a:r>
              <a:rPr lang="en-US" sz="1765" kern="0">
                <a:solidFill>
                  <a:srgbClr val="FFFFFF"/>
                </a:solidFill>
                <a:latin typeface="Segoe UI Semibold" panose="020B0702040204020203" pitchFamily="34" charset="0"/>
                <a:cs typeface="Segoe UI Semibold" panose="020B0702040204020203" pitchFamily="34" charset="0"/>
              </a:rPr>
              <a:t>Cleanup and maintenance tasks</a:t>
            </a:r>
          </a:p>
          <a:p>
            <a:pPr marL="0" lvl="1" indent="0" defTabSz="913347">
              <a:spcBef>
                <a:spcPts val="0"/>
              </a:spcBef>
              <a:spcAft>
                <a:spcPts val="980"/>
              </a:spcAft>
              <a:buNone/>
              <a:defRPr/>
            </a:pPr>
            <a:endParaRPr lang="en-US" sz="900" b="1"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980"/>
              </a:spcAft>
              <a:buNone/>
              <a:defRPr/>
            </a:pPr>
            <a:r>
              <a:rPr lang="en-US" sz="1765" b="1" kern="0">
                <a:solidFill>
                  <a:srgbClr val="FFFFFF"/>
                </a:solidFill>
                <a:latin typeface="Segoe UI Semibold" panose="020B0702040204020203" pitchFamily="34" charset="0"/>
                <a:cs typeface="Segoe UI Semibold" panose="020B0702040204020203" pitchFamily="34" charset="0"/>
              </a:rPr>
              <a:t>Runtime environment</a:t>
            </a:r>
          </a:p>
          <a:p>
            <a:pPr marL="285695" lvl="1" indent="-285695" defTabSz="913347">
              <a:spcBef>
                <a:spcPts val="0"/>
              </a:spcBef>
              <a:spcAft>
                <a:spcPts val="980"/>
              </a:spcAft>
              <a:defRPr/>
            </a:pPr>
            <a:r>
              <a:rPr lang="en-US" sz="1765" kern="0">
                <a:solidFill>
                  <a:srgbClr val="FFFFFF"/>
                </a:solidFill>
                <a:latin typeface="Segoe UI Semibold" panose="020B0702040204020203" pitchFamily="34" charset="0"/>
                <a:cs typeface="Segoe UI Semibold" panose="020B0702040204020203" pitchFamily="34" charset="0"/>
              </a:rPr>
              <a:t>Azure - using the automation service</a:t>
            </a:r>
          </a:p>
          <a:p>
            <a:pPr marL="285695" lvl="1" indent="-285695" defTabSz="913347">
              <a:spcBef>
                <a:spcPts val="0"/>
              </a:spcBef>
              <a:spcAft>
                <a:spcPts val="980"/>
              </a:spcAft>
              <a:defRPr/>
            </a:pPr>
            <a:r>
              <a:rPr lang="en-US" sz="1765" kern="0">
                <a:solidFill>
                  <a:srgbClr val="FFFFFF"/>
                </a:solidFill>
                <a:latin typeface="Segoe UI Semibold" panose="020B0702040204020203" pitchFamily="34" charset="0"/>
                <a:cs typeface="Segoe UI Semibold" panose="020B0702040204020203" pitchFamily="34" charset="0"/>
              </a:rPr>
              <a:t>On-prem - using on-prem machines</a:t>
            </a:r>
          </a:p>
          <a:p>
            <a:pPr marL="0" lvl="1" indent="0" defTabSz="913347">
              <a:spcBef>
                <a:spcPts val="0"/>
              </a:spcBef>
              <a:spcAft>
                <a:spcPts val="980"/>
              </a:spcAft>
              <a:buNone/>
              <a:defRPr/>
            </a:pPr>
            <a:endParaRPr lang="en-US" sz="900" b="1" kern="0">
              <a:solidFill>
                <a:srgbClr val="FFFFFF"/>
              </a:solidFill>
              <a:latin typeface="Segoe UI Semibold" panose="020B0702040204020203" pitchFamily="34" charset="0"/>
              <a:cs typeface="Segoe UI Semibold" panose="020B0702040204020203" pitchFamily="34" charset="0"/>
            </a:endParaRPr>
          </a:p>
          <a:p>
            <a:pPr marL="0" lvl="1" indent="0" defTabSz="913347">
              <a:spcBef>
                <a:spcPts val="0"/>
              </a:spcBef>
              <a:spcAft>
                <a:spcPts val="980"/>
              </a:spcAft>
              <a:buNone/>
              <a:defRPr/>
            </a:pPr>
            <a:r>
              <a:rPr lang="en-US" sz="1765" b="1" kern="0">
                <a:solidFill>
                  <a:srgbClr val="FFFFFF"/>
                </a:solidFill>
                <a:latin typeface="Segoe UI Semibold" panose="020B0702040204020203" pitchFamily="34" charset="0"/>
                <a:cs typeface="Segoe UI Semibold" panose="020B0702040204020203" pitchFamily="34" charset="0"/>
              </a:rPr>
              <a:t>Deploy Python2 and PowerShell jobs</a:t>
            </a:r>
          </a:p>
          <a:p>
            <a:pPr marL="285695" lvl="1" indent="-285695" defTabSz="913347">
              <a:spcBef>
                <a:spcPts val="0"/>
              </a:spcBef>
              <a:spcAft>
                <a:spcPts val="980"/>
              </a:spcAft>
              <a:defRPr/>
            </a:pPr>
            <a:r>
              <a:rPr lang="en-US" sz="1765">
                <a:solidFill>
                  <a:srgbClr val="FFFFFF"/>
                </a:solidFill>
                <a:latin typeface="Segoe UI Semibold" panose="020B0702040204020203" pitchFamily="34" charset="0"/>
                <a:cs typeface="Segoe UI Semibold" panose="020B0702040204020203" pitchFamily="34" charset="0"/>
              </a:rPr>
              <a:t>Deploy from the Azure portal, REST API, PowerShell Cmdlets, schedules, a webhook URL, Azure alerts, and more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27920" y="379610"/>
            <a:ext cx="10596754" cy="1265180"/>
          </a:xfrm>
        </p:spPr>
        <p:txBody>
          <a:bodyPr>
            <a:noAutofit/>
          </a:bodyPr>
          <a:lstStyle/>
          <a:p>
            <a:r>
              <a:rPr lang="en-US" sz="4313" dirty="0">
                <a:solidFill>
                  <a:schemeClr val="accent3"/>
                </a:solidFill>
                <a:cs typeface="Segoe UI Light"/>
              </a:rPr>
              <a:t>Processes Automation</a:t>
            </a:r>
            <a:br>
              <a:rPr lang="en-US" sz="4313" dirty="0">
                <a:solidFill>
                  <a:schemeClr val="accent3"/>
                </a:solidFill>
                <a:cs typeface="Segoe UI Light"/>
              </a:rPr>
            </a:br>
            <a:r>
              <a:rPr lang="en-US" sz="4313" dirty="0">
                <a:solidFill>
                  <a:schemeClr val="accent3"/>
                </a:solidFill>
                <a:cs typeface="Segoe UI Light"/>
              </a:rPr>
              <a:t>Automate redundant, error-prone processes</a:t>
            </a:r>
            <a:endParaRPr lang="en-US" sz="2745" dirty="0">
              <a:solidFill>
                <a:schemeClr val="accent3"/>
              </a:solidFill>
              <a:cs typeface="Segoe UI Light"/>
            </a:endParaRPr>
          </a:p>
        </p:txBody>
      </p:sp>
      <p:sp>
        <p:nvSpPr>
          <p:cNvPr id="25" name="Rectangle 24"/>
          <p:cNvSpPr/>
          <p:nvPr/>
        </p:nvSpPr>
        <p:spPr bwMode="auto">
          <a:xfrm>
            <a:off x="4762826" y="5786561"/>
            <a:ext cx="4424215" cy="164898"/>
          </a:xfrm>
          <a:prstGeom prst="rect">
            <a:avLst/>
          </a:prstGeom>
          <a:solidFill>
            <a:schemeClr val="accent1">
              <a:alpha val="22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C2F9DD7A-8694-4866-9853-C601345D1A59}"/>
              </a:ext>
            </a:extLst>
          </p:cNvPr>
          <p:cNvSpPr/>
          <p:nvPr/>
        </p:nvSpPr>
        <p:spPr bwMode="auto">
          <a:xfrm>
            <a:off x="4514896" y="2127254"/>
            <a:ext cx="7213888" cy="40554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8" name="Picture 7">
            <a:extLst>
              <a:ext uri="{FF2B5EF4-FFF2-40B4-BE49-F238E27FC236}">
                <a16:creationId xmlns:a16="http://schemas.microsoft.com/office/drawing/2014/main" id="{8B1AC817-08FB-4F68-B4DD-B0C20BA96B30}"/>
              </a:ext>
            </a:extLst>
          </p:cNvPr>
          <p:cNvPicPr>
            <a:picLocks noChangeAspect="1"/>
          </p:cNvPicPr>
          <p:nvPr/>
        </p:nvPicPr>
        <p:blipFill rotWithShape="1">
          <a:blip r:embed="rId3"/>
          <a:srcRect r="10507" b="14467"/>
          <a:stretch/>
        </p:blipFill>
        <p:spPr>
          <a:xfrm>
            <a:off x="4549576" y="2710853"/>
            <a:ext cx="3487245" cy="2882122"/>
          </a:xfrm>
          <a:prstGeom prst="rect">
            <a:avLst/>
          </a:prstGeom>
        </p:spPr>
      </p:pic>
      <p:pic>
        <p:nvPicPr>
          <p:cNvPr id="9" name="Picture 8">
            <a:extLst>
              <a:ext uri="{FF2B5EF4-FFF2-40B4-BE49-F238E27FC236}">
                <a16:creationId xmlns:a16="http://schemas.microsoft.com/office/drawing/2014/main" id="{E3B55F94-9F04-40D0-9F89-EE9502CA74C0}"/>
              </a:ext>
            </a:extLst>
          </p:cNvPr>
          <p:cNvPicPr>
            <a:picLocks noChangeAspect="1"/>
          </p:cNvPicPr>
          <p:nvPr/>
        </p:nvPicPr>
        <p:blipFill>
          <a:blip r:embed="rId4"/>
          <a:stretch>
            <a:fillRect/>
          </a:stretch>
        </p:blipFill>
        <p:spPr>
          <a:xfrm>
            <a:off x="8071164" y="2935514"/>
            <a:ext cx="3522129" cy="2438934"/>
          </a:xfrm>
          <a:prstGeom prst="rect">
            <a:avLst/>
          </a:prstGeom>
        </p:spPr>
      </p:pic>
      <p:cxnSp>
        <p:nvCxnSpPr>
          <p:cNvPr id="3" name="Straight Arrow Connector 2">
            <a:extLst>
              <a:ext uri="{FF2B5EF4-FFF2-40B4-BE49-F238E27FC236}">
                <a16:creationId xmlns:a16="http://schemas.microsoft.com/office/drawing/2014/main" id="{4B92F4B1-9645-41F8-B4B1-A217A02E96BC}"/>
              </a:ext>
            </a:extLst>
          </p:cNvPr>
          <p:cNvCxnSpPr/>
          <p:nvPr/>
        </p:nvCxnSpPr>
        <p:spPr>
          <a:xfrm>
            <a:off x="7929934" y="2131071"/>
            <a:ext cx="5737" cy="4035283"/>
          </a:xfrm>
          <a:prstGeom prst="straightConnector1">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228BA82-DC3D-4B7D-86E0-E5C8879A46F9}"/>
              </a:ext>
            </a:extLst>
          </p:cNvPr>
          <p:cNvSpPr txBox="1"/>
          <p:nvPr/>
        </p:nvSpPr>
        <p:spPr>
          <a:xfrm>
            <a:off x="4751554" y="2117900"/>
            <a:ext cx="2688892" cy="658896"/>
          </a:xfrm>
          <a:prstGeom prst="rect">
            <a:avLst/>
          </a:prstGeom>
          <a:noFill/>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192">
              <a:defRPr/>
            </a:pPr>
            <a:r>
              <a:rPr lang="en-US" sz="2353">
                <a:gradFill>
                  <a:gsLst>
                    <a:gs pos="2917">
                      <a:srgbClr val="505050"/>
                    </a:gs>
                    <a:gs pos="30000">
                      <a:srgbClr val="505050"/>
                    </a:gs>
                  </a:gsLst>
                  <a:lin ang="5400000" scaled="0"/>
                </a:gradFill>
                <a:latin typeface="Segoe UI Semilight"/>
              </a:rPr>
              <a:t>View </a:t>
            </a:r>
            <a:r>
              <a:rPr lang="en-US" sz="2353">
                <a:solidFill>
                  <a:srgbClr val="505050"/>
                </a:solidFill>
                <a:latin typeface="Segoe UI Semilight"/>
                <a:cs typeface="Segoe UI Semilight"/>
              </a:rPr>
              <a:t>job history</a:t>
            </a:r>
            <a:endParaRPr lang="en-US" sz="1765">
              <a:solidFill>
                <a:srgbClr val="505050"/>
              </a:solidFill>
              <a:latin typeface="Segoe UI Semilight"/>
            </a:endParaRPr>
          </a:p>
        </p:txBody>
      </p:sp>
      <p:sp>
        <p:nvSpPr>
          <p:cNvPr id="11" name="TextBox 10">
            <a:extLst>
              <a:ext uri="{FF2B5EF4-FFF2-40B4-BE49-F238E27FC236}">
                <a16:creationId xmlns:a16="http://schemas.microsoft.com/office/drawing/2014/main" id="{C5F5EB66-8E6F-4D23-B0E7-D28C22B0302C}"/>
              </a:ext>
            </a:extLst>
          </p:cNvPr>
          <p:cNvSpPr txBox="1"/>
          <p:nvPr/>
        </p:nvSpPr>
        <p:spPr>
          <a:xfrm>
            <a:off x="8422896" y="2024558"/>
            <a:ext cx="2818663" cy="1013759"/>
          </a:xfrm>
          <a:prstGeom prst="rect">
            <a:avLst/>
          </a:prstGeom>
          <a:noFill/>
        </p:spPr>
        <p:txBody>
          <a:bodyPr rot="0" spcFirstLastPara="0" vertOverflow="overflow" horzOverflow="overflow" vert="horz" wrap="square" lIns="179259" tIns="143407" rIns="179259" bIns="143407" numCol="1" spcCol="0" rtlCol="0" fromWordArt="0" anchor="t" anchorCtr="0" forceAA="0" compatLnSpc="1">
            <a:prstTxWarp prst="textNoShape">
              <a:avLst/>
            </a:prstTxWarp>
            <a:spAutoFit/>
          </a:bodyPr>
          <a:lstStyle/>
          <a:p>
            <a:pPr algn="ctr" defTabSz="914192">
              <a:defRPr/>
            </a:pPr>
            <a:r>
              <a:rPr lang="en-US" sz="2353">
                <a:gradFill>
                  <a:gsLst>
                    <a:gs pos="2917">
                      <a:srgbClr val="505050"/>
                    </a:gs>
                    <a:gs pos="30000">
                      <a:srgbClr val="505050"/>
                    </a:gs>
                  </a:gsLst>
                  <a:lin ang="5400000" scaled="0"/>
                </a:gradFill>
                <a:latin typeface="Segoe UI Semilight"/>
              </a:rPr>
              <a:t>Built-in Microsoft-provided examples</a:t>
            </a:r>
            <a:endParaRPr lang="en-US" sz="1765">
              <a:solidFill>
                <a:srgbClr val="505050"/>
              </a:solidFill>
              <a:latin typeface="Segoe UI Semilight"/>
            </a:endParaRPr>
          </a:p>
        </p:txBody>
      </p:sp>
      <p:sp>
        <p:nvSpPr>
          <p:cNvPr id="5" name="TextBox 4">
            <a:extLst>
              <a:ext uri="{FF2B5EF4-FFF2-40B4-BE49-F238E27FC236}">
                <a16:creationId xmlns:a16="http://schemas.microsoft.com/office/drawing/2014/main" id="{B0B3B729-68CE-4F59-8036-22DD9E6358CC}"/>
              </a:ext>
            </a:extLst>
          </p:cNvPr>
          <p:cNvSpPr txBox="1"/>
          <p:nvPr/>
        </p:nvSpPr>
        <p:spPr>
          <a:xfrm>
            <a:off x="8641734" y="4588204"/>
            <a:ext cx="2951558" cy="217047"/>
          </a:xfrm>
          <a:prstGeom prst="rect">
            <a:avLst/>
          </a:prstGeom>
          <a:solidFill>
            <a:schemeClr val="bg1"/>
          </a:solidFill>
        </p:spPr>
        <p:txBody>
          <a:bodyPr wrap="square" lIns="0" tIns="0" rIns="0" bIns="0" rtlCol="0">
            <a:spAutoFit/>
          </a:bodyPr>
          <a:lstStyle/>
          <a:p>
            <a:pPr defTabSz="914192">
              <a:lnSpc>
                <a:spcPct val="90000"/>
              </a:lnSpc>
              <a:spcAft>
                <a:spcPts val="588"/>
              </a:spcAft>
              <a:defRPr/>
            </a:pPr>
            <a:r>
              <a:rPr lang="en-US" sz="1567" b="1">
                <a:gradFill>
                  <a:gsLst>
                    <a:gs pos="2917">
                      <a:srgbClr val="505050"/>
                    </a:gs>
                    <a:gs pos="30000">
                      <a:srgbClr val="505050"/>
                    </a:gs>
                  </a:gsLst>
                  <a:lin ang="5400000" scaled="0"/>
                </a:gradFill>
                <a:latin typeface="Segoe UI Semilight"/>
              </a:rPr>
              <a:t>Stop/Start VMs to minimize cost</a:t>
            </a:r>
          </a:p>
        </p:txBody>
      </p:sp>
      <p:sp>
        <p:nvSpPr>
          <p:cNvPr id="12" name="TextBox 11">
            <a:extLst>
              <a:ext uri="{FF2B5EF4-FFF2-40B4-BE49-F238E27FC236}">
                <a16:creationId xmlns:a16="http://schemas.microsoft.com/office/drawing/2014/main" id="{32EE7ECC-5933-40E2-9F75-78024FB21D43}"/>
              </a:ext>
            </a:extLst>
          </p:cNvPr>
          <p:cNvSpPr txBox="1"/>
          <p:nvPr/>
        </p:nvSpPr>
        <p:spPr>
          <a:xfrm>
            <a:off x="8630169" y="3556622"/>
            <a:ext cx="3055649" cy="217047"/>
          </a:xfrm>
          <a:prstGeom prst="rect">
            <a:avLst/>
          </a:prstGeom>
          <a:solidFill>
            <a:schemeClr val="bg1"/>
          </a:solidFill>
        </p:spPr>
        <p:txBody>
          <a:bodyPr wrap="square" lIns="0" tIns="0" rIns="0" bIns="0" rtlCol="0" anchor="t">
            <a:spAutoFit/>
          </a:bodyPr>
          <a:lstStyle/>
          <a:p>
            <a:pPr defTabSz="914192">
              <a:lnSpc>
                <a:spcPct val="90000"/>
              </a:lnSpc>
              <a:spcAft>
                <a:spcPts val="588"/>
              </a:spcAft>
              <a:defRPr/>
            </a:pPr>
            <a:r>
              <a:rPr lang="en-US" sz="1567" b="1">
                <a:gradFill>
                  <a:gsLst>
                    <a:gs pos="2917">
                      <a:srgbClr val="505050"/>
                    </a:gs>
                    <a:gs pos="30000">
                      <a:srgbClr val="505050"/>
                    </a:gs>
                  </a:gsLst>
                  <a:lin ang="5400000" scaled="0"/>
                </a:gradFill>
                <a:latin typeface="Segoe UI Semilight"/>
              </a:rPr>
              <a:t>Linux Python - Renew certificates </a:t>
            </a:r>
          </a:p>
        </p:txBody>
      </p:sp>
      <p:sp>
        <p:nvSpPr>
          <p:cNvPr id="13" name="TextBox 12">
            <a:extLst>
              <a:ext uri="{FF2B5EF4-FFF2-40B4-BE49-F238E27FC236}">
                <a16:creationId xmlns:a16="http://schemas.microsoft.com/office/drawing/2014/main" id="{39DDEEAC-D6A0-4E1C-89B5-1668A5299EEC}"/>
              </a:ext>
            </a:extLst>
          </p:cNvPr>
          <p:cNvSpPr txBox="1"/>
          <p:nvPr/>
        </p:nvSpPr>
        <p:spPr>
          <a:xfrm>
            <a:off x="8641734" y="4087530"/>
            <a:ext cx="2951558" cy="217047"/>
          </a:xfrm>
          <a:prstGeom prst="rect">
            <a:avLst/>
          </a:prstGeom>
          <a:solidFill>
            <a:schemeClr val="bg1"/>
          </a:solidFill>
        </p:spPr>
        <p:txBody>
          <a:bodyPr wrap="square" lIns="0" tIns="0" rIns="0" bIns="0" rtlCol="0">
            <a:spAutoFit/>
          </a:bodyPr>
          <a:lstStyle/>
          <a:p>
            <a:pPr defTabSz="914192">
              <a:lnSpc>
                <a:spcPct val="90000"/>
              </a:lnSpc>
              <a:spcAft>
                <a:spcPts val="588"/>
              </a:spcAft>
              <a:defRPr/>
            </a:pPr>
            <a:r>
              <a:rPr lang="en-US" sz="1567" b="1">
                <a:gradFill>
                  <a:gsLst>
                    <a:gs pos="2917">
                      <a:srgbClr val="505050"/>
                    </a:gs>
                    <a:gs pos="30000">
                      <a:srgbClr val="505050"/>
                    </a:gs>
                  </a:gsLst>
                  <a:lin ang="5400000" scaled="0"/>
                </a:gradFill>
                <a:latin typeface="Segoe UI Semilight"/>
              </a:rPr>
              <a:t>Windows – Renew password</a:t>
            </a:r>
          </a:p>
        </p:txBody>
      </p:sp>
      <p:sp>
        <p:nvSpPr>
          <p:cNvPr id="14" name="TextBox 13">
            <a:extLst>
              <a:ext uri="{FF2B5EF4-FFF2-40B4-BE49-F238E27FC236}">
                <a16:creationId xmlns:a16="http://schemas.microsoft.com/office/drawing/2014/main" id="{5209230B-A0C9-43DB-B56B-D0993338DFE8}"/>
              </a:ext>
            </a:extLst>
          </p:cNvPr>
          <p:cNvSpPr txBox="1"/>
          <p:nvPr/>
        </p:nvSpPr>
        <p:spPr>
          <a:xfrm>
            <a:off x="8641734" y="3062057"/>
            <a:ext cx="2951558" cy="217047"/>
          </a:xfrm>
          <a:prstGeom prst="rect">
            <a:avLst/>
          </a:prstGeom>
          <a:solidFill>
            <a:schemeClr val="bg1"/>
          </a:solidFill>
        </p:spPr>
        <p:txBody>
          <a:bodyPr wrap="square" lIns="0" tIns="0" rIns="0" bIns="0" rtlCol="0" anchor="t">
            <a:spAutoFit/>
          </a:bodyPr>
          <a:lstStyle/>
          <a:p>
            <a:pPr defTabSz="914192">
              <a:lnSpc>
                <a:spcPct val="90000"/>
              </a:lnSpc>
              <a:spcAft>
                <a:spcPts val="588"/>
              </a:spcAft>
              <a:defRPr/>
            </a:pPr>
            <a:r>
              <a:rPr lang="en-US" sz="1567" b="1">
                <a:gradFill>
                  <a:gsLst>
                    <a:gs pos="2917">
                      <a:srgbClr val="505050"/>
                    </a:gs>
                    <a:gs pos="30000">
                      <a:srgbClr val="505050"/>
                    </a:gs>
                  </a:gsLst>
                  <a:lin ang="5400000" scaled="0"/>
                </a:gradFill>
                <a:latin typeface="Segoe UI Semilight"/>
              </a:rPr>
              <a:t>Azure automation tutorials</a:t>
            </a:r>
          </a:p>
        </p:txBody>
      </p:sp>
      <p:sp>
        <p:nvSpPr>
          <p:cNvPr id="15" name="TextBox 14">
            <a:extLst>
              <a:ext uri="{FF2B5EF4-FFF2-40B4-BE49-F238E27FC236}">
                <a16:creationId xmlns:a16="http://schemas.microsoft.com/office/drawing/2014/main" id="{2B277FC3-F149-49A8-9816-ED44A042B388}"/>
              </a:ext>
            </a:extLst>
          </p:cNvPr>
          <p:cNvSpPr txBox="1"/>
          <p:nvPr/>
        </p:nvSpPr>
        <p:spPr>
          <a:xfrm>
            <a:off x="8623621" y="5086153"/>
            <a:ext cx="2951558" cy="217047"/>
          </a:xfrm>
          <a:prstGeom prst="rect">
            <a:avLst/>
          </a:prstGeom>
          <a:solidFill>
            <a:schemeClr val="bg1"/>
          </a:solidFill>
        </p:spPr>
        <p:txBody>
          <a:bodyPr wrap="square" lIns="0" tIns="0" rIns="0" bIns="0" rtlCol="0">
            <a:spAutoFit/>
          </a:bodyPr>
          <a:lstStyle/>
          <a:p>
            <a:pPr defTabSz="914192">
              <a:lnSpc>
                <a:spcPct val="90000"/>
              </a:lnSpc>
              <a:spcAft>
                <a:spcPts val="588"/>
              </a:spcAft>
              <a:defRPr/>
            </a:pPr>
            <a:r>
              <a:rPr lang="en-US" sz="1567" b="1">
                <a:gradFill>
                  <a:gsLst>
                    <a:gs pos="2917">
                      <a:srgbClr val="505050"/>
                    </a:gs>
                    <a:gs pos="30000">
                      <a:srgbClr val="505050"/>
                    </a:gs>
                  </a:gsLst>
                  <a:lin ang="5400000" scaled="0"/>
                </a:gradFill>
                <a:latin typeface="Segoe UI Semilight"/>
              </a:rPr>
              <a:t>Cleanup storage accounts</a:t>
            </a:r>
          </a:p>
        </p:txBody>
      </p:sp>
      <p:pic>
        <p:nvPicPr>
          <p:cNvPr id="7" name="Picture 6">
            <a:extLst>
              <a:ext uri="{FF2B5EF4-FFF2-40B4-BE49-F238E27FC236}">
                <a16:creationId xmlns:a16="http://schemas.microsoft.com/office/drawing/2014/main" id="{6CFFA4EE-5090-4656-AD08-881AA1C256A4}"/>
              </a:ext>
            </a:extLst>
          </p:cNvPr>
          <p:cNvPicPr>
            <a:picLocks noChangeAspect="1"/>
          </p:cNvPicPr>
          <p:nvPr/>
        </p:nvPicPr>
        <p:blipFill>
          <a:blip r:embed="rId5"/>
          <a:stretch>
            <a:fillRect/>
          </a:stretch>
        </p:blipFill>
        <p:spPr>
          <a:xfrm>
            <a:off x="8177733" y="4462741"/>
            <a:ext cx="245161" cy="378886"/>
          </a:xfrm>
          <a:prstGeom prst="rect">
            <a:avLst/>
          </a:prstGeom>
        </p:spPr>
      </p:pic>
      <p:grpSp>
        <p:nvGrpSpPr>
          <p:cNvPr id="17" name="Group 16">
            <a:extLst>
              <a:ext uri="{FF2B5EF4-FFF2-40B4-BE49-F238E27FC236}">
                <a16:creationId xmlns:a16="http://schemas.microsoft.com/office/drawing/2014/main" id="{DB53EDA9-7461-4D4D-B309-2756E0A8D7BB}"/>
              </a:ext>
            </a:extLst>
          </p:cNvPr>
          <p:cNvGrpSpPr/>
          <p:nvPr/>
        </p:nvGrpSpPr>
        <p:grpSpPr>
          <a:xfrm>
            <a:off x="10958612" y="285378"/>
            <a:ext cx="979016" cy="673990"/>
            <a:chOff x="4648200" y="-3513138"/>
            <a:chExt cx="2965450" cy="2041525"/>
          </a:xfrm>
        </p:grpSpPr>
        <p:sp>
          <p:nvSpPr>
            <p:cNvPr id="18" name="Freeform 5">
              <a:extLst>
                <a:ext uri="{FF2B5EF4-FFF2-40B4-BE49-F238E27FC236}">
                  <a16:creationId xmlns:a16="http://schemas.microsoft.com/office/drawing/2014/main" id="{5E856D47-73FF-47CE-AAFB-9372FFD3064A}"/>
                </a:ext>
              </a:extLst>
            </p:cNvPr>
            <p:cNvSpPr>
              <a:spLocks noEditPoints="1"/>
            </p:cNvSpPr>
            <p:nvPr/>
          </p:nvSpPr>
          <p:spPr bwMode="auto">
            <a:xfrm>
              <a:off x="6519863" y="-2084388"/>
              <a:ext cx="182563" cy="247650"/>
            </a:xfrm>
            <a:custGeom>
              <a:avLst/>
              <a:gdLst>
                <a:gd name="T0" fmla="*/ 22 w 43"/>
                <a:gd name="T1" fmla="*/ 0 h 58"/>
                <a:gd name="T2" fmla="*/ 0 w 43"/>
                <a:gd name="T3" fmla="*/ 21 h 58"/>
                <a:gd name="T4" fmla="*/ 0 w 43"/>
                <a:gd name="T5" fmla="*/ 37 h 58"/>
                <a:gd name="T6" fmla="*/ 22 w 43"/>
                <a:gd name="T7" fmla="*/ 58 h 58"/>
                <a:gd name="T8" fmla="*/ 43 w 43"/>
                <a:gd name="T9" fmla="*/ 37 h 58"/>
                <a:gd name="T10" fmla="*/ 43 w 43"/>
                <a:gd name="T11" fmla="*/ 21 h 58"/>
                <a:gd name="T12" fmla="*/ 22 w 43"/>
                <a:gd name="T13" fmla="*/ 0 h 58"/>
                <a:gd name="T14" fmla="*/ 30 w 43"/>
                <a:gd name="T15" fmla="*/ 37 h 58"/>
                <a:gd name="T16" fmla="*/ 22 w 43"/>
                <a:gd name="T17" fmla="*/ 46 h 58"/>
                <a:gd name="T18" fmla="*/ 13 w 43"/>
                <a:gd name="T19" fmla="*/ 37 h 58"/>
                <a:gd name="T20" fmla="*/ 13 w 43"/>
                <a:gd name="T21" fmla="*/ 21 h 58"/>
                <a:gd name="T22" fmla="*/ 22 w 43"/>
                <a:gd name="T23" fmla="*/ 13 h 58"/>
                <a:gd name="T24" fmla="*/ 30 w 43"/>
                <a:gd name="T25" fmla="*/ 21 h 58"/>
                <a:gd name="T26" fmla="*/ 30 w 43"/>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0"/>
                  </a:moveTo>
                  <a:cubicBezTo>
                    <a:pt x="10" y="0"/>
                    <a:pt x="0" y="9"/>
                    <a:pt x="0" y="21"/>
                  </a:cubicBezTo>
                  <a:cubicBezTo>
                    <a:pt x="0" y="37"/>
                    <a:pt x="0" y="37"/>
                    <a:pt x="0" y="37"/>
                  </a:cubicBezTo>
                  <a:cubicBezTo>
                    <a:pt x="0" y="49"/>
                    <a:pt x="10" y="58"/>
                    <a:pt x="22" y="58"/>
                  </a:cubicBezTo>
                  <a:cubicBezTo>
                    <a:pt x="33" y="58"/>
                    <a:pt x="43" y="49"/>
                    <a:pt x="43" y="37"/>
                  </a:cubicBezTo>
                  <a:cubicBezTo>
                    <a:pt x="43" y="21"/>
                    <a:pt x="43" y="21"/>
                    <a:pt x="43" y="21"/>
                  </a:cubicBezTo>
                  <a:cubicBezTo>
                    <a:pt x="43" y="10"/>
                    <a:pt x="33" y="0"/>
                    <a:pt x="22" y="0"/>
                  </a:cubicBezTo>
                  <a:close/>
                  <a:moveTo>
                    <a:pt x="30" y="37"/>
                  </a:moveTo>
                  <a:cubicBezTo>
                    <a:pt x="30" y="42"/>
                    <a:pt x="25" y="46"/>
                    <a:pt x="22" y="46"/>
                  </a:cubicBezTo>
                  <a:cubicBezTo>
                    <a:pt x="17" y="46"/>
                    <a:pt x="13" y="42"/>
                    <a:pt x="13" y="37"/>
                  </a:cubicBezTo>
                  <a:cubicBezTo>
                    <a:pt x="13" y="21"/>
                    <a:pt x="13" y="21"/>
                    <a:pt x="13" y="21"/>
                  </a:cubicBezTo>
                  <a:cubicBezTo>
                    <a:pt x="13" y="16"/>
                    <a:pt x="17" y="13"/>
                    <a:pt x="22" y="13"/>
                  </a:cubicBezTo>
                  <a:cubicBezTo>
                    <a:pt x="25" y="13"/>
                    <a:pt x="30" y="17"/>
                    <a:pt x="30" y="21"/>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0" name="Rectangle 19">
              <a:extLst>
                <a:ext uri="{FF2B5EF4-FFF2-40B4-BE49-F238E27FC236}">
                  <a16:creationId xmlns:a16="http://schemas.microsoft.com/office/drawing/2014/main" id="{99E697BC-9FB3-4012-917B-ADD3CB466FEF}"/>
                </a:ext>
              </a:extLst>
            </p:cNvPr>
            <p:cNvSpPr>
              <a:spLocks noChangeArrowheads="1"/>
            </p:cNvSpPr>
            <p:nvPr/>
          </p:nvSpPr>
          <p:spPr bwMode="auto">
            <a:xfrm>
              <a:off x="6646863"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1" name="Freeform 7">
              <a:extLst>
                <a:ext uri="{FF2B5EF4-FFF2-40B4-BE49-F238E27FC236}">
                  <a16:creationId xmlns:a16="http://schemas.microsoft.com/office/drawing/2014/main" id="{2F5C415D-2BF7-477C-9625-FB40FF937DDB}"/>
                </a:ext>
              </a:extLst>
            </p:cNvPr>
            <p:cNvSpPr>
              <a:spLocks noEditPoints="1"/>
            </p:cNvSpPr>
            <p:nvPr/>
          </p:nvSpPr>
          <p:spPr bwMode="auto">
            <a:xfrm>
              <a:off x="5803900" y="-2730500"/>
              <a:ext cx="179388" cy="246063"/>
            </a:xfrm>
            <a:custGeom>
              <a:avLst/>
              <a:gdLst>
                <a:gd name="T0" fmla="*/ 21 w 42"/>
                <a:gd name="T1" fmla="*/ 0 h 58"/>
                <a:gd name="T2" fmla="*/ 0 w 42"/>
                <a:gd name="T3" fmla="*/ 20 h 58"/>
                <a:gd name="T4" fmla="*/ 0 w 42"/>
                <a:gd name="T5" fmla="*/ 37 h 58"/>
                <a:gd name="T6" fmla="*/ 21 w 42"/>
                <a:gd name="T7" fmla="*/ 58 h 58"/>
                <a:gd name="T8" fmla="*/ 42 w 42"/>
                <a:gd name="T9" fmla="*/ 37 h 58"/>
                <a:gd name="T10" fmla="*/ 42 w 42"/>
                <a:gd name="T11" fmla="*/ 20 h 58"/>
                <a:gd name="T12" fmla="*/ 21 w 42"/>
                <a:gd name="T13" fmla="*/ 0 h 58"/>
                <a:gd name="T14" fmla="*/ 29 w 42"/>
                <a:gd name="T15" fmla="*/ 37 h 58"/>
                <a:gd name="T16" fmla="*/ 21 w 42"/>
                <a:gd name="T17" fmla="*/ 46 h 58"/>
                <a:gd name="T18" fmla="*/ 12 w 42"/>
                <a:gd name="T19" fmla="*/ 37 h 58"/>
                <a:gd name="T20" fmla="*/ 12 w 42"/>
                <a:gd name="T21" fmla="*/ 20 h 58"/>
                <a:gd name="T22" fmla="*/ 21 w 42"/>
                <a:gd name="T23" fmla="*/ 13 h 58"/>
                <a:gd name="T24" fmla="*/ 29 w 42"/>
                <a:gd name="T25" fmla="*/ 20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0"/>
                  </a:cubicBezTo>
                  <a:cubicBezTo>
                    <a:pt x="0" y="37"/>
                    <a:pt x="0" y="37"/>
                    <a:pt x="0" y="37"/>
                  </a:cubicBezTo>
                  <a:cubicBezTo>
                    <a:pt x="0" y="49"/>
                    <a:pt x="9" y="58"/>
                    <a:pt x="21" y="58"/>
                  </a:cubicBezTo>
                  <a:cubicBezTo>
                    <a:pt x="32" y="58"/>
                    <a:pt x="42" y="49"/>
                    <a:pt x="42" y="37"/>
                  </a:cubicBezTo>
                  <a:cubicBezTo>
                    <a:pt x="42" y="20"/>
                    <a:pt x="42" y="20"/>
                    <a:pt x="42" y="20"/>
                  </a:cubicBezTo>
                  <a:cubicBezTo>
                    <a:pt x="42" y="9"/>
                    <a:pt x="32" y="0"/>
                    <a:pt x="21" y="0"/>
                  </a:cubicBezTo>
                  <a:close/>
                  <a:moveTo>
                    <a:pt x="29" y="37"/>
                  </a:moveTo>
                  <a:cubicBezTo>
                    <a:pt x="29" y="41"/>
                    <a:pt x="26" y="46"/>
                    <a:pt x="21" y="46"/>
                  </a:cubicBezTo>
                  <a:cubicBezTo>
                    <a:pt x="16" y="46"/>
                    <a:pt x="12" y="41"/>
                    <a:pt x="12" y="37"/>
                  </a:cubicBezTo>
                  <a:cubicBezTo>
                    <a:pt x="12" y="20"/>
                    <a:pt x="12" y="20"/>
                    <a:pt x="12" y="20"/>
                  </a:cubicBezTo>
                  <a:cubicBezTo>
                    <a:pt x="12" y="16"/>
                    <a:pt x="16" y="13"/>
                    <a:pt x="21" y="13"/>
                  </a:cubicBezTo>
                  <a:cubicBezTo>
                    <a:pt x="25" y="13"/>
                    <a:pt x="29" y="16"/>
                    <a:pt x="29" y="20"/>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2" name="Rectangle 21">
              <a:extLst>
                <a:ext uri="{FF2B5EF4-FFF2-40B4-BE49-F238E27FC236}">
                  <a16:creationId xmlns:a16="http://schemas.microsoft.com/office/drawing/2014/main" id="{4A228739-CCFC-42FA-B5E8-A0E854002370}"/>
                </a:ext>
              </a:extLst>
            </p:cNvPr>
            <p:cNvSpPr>
              <a:spLocks noChangeArrowheads="1"/>
            </p:cNvSpPr>
            <p:nvPr/>
          </p:nvSpPr>
          <p:spPr bwMode="auto">
            <a:xfrm>
              <a:off x="5686425"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3" name="Rectangle 22">
              <a:extLst>
                <a:ext uri="{FF2B5EF4-FFF2-40B4-BE49-F238E27FC236}">
                  <a16:creationId xmlns:a16="http://schemas.microsoft.com/office/drawing/2014/main" id="{CBCF7538-3557-468C-BAEC-AEB5A17D04C5}"/>
                </a:ext>
              </a:extLst>
            </p:cNvPr>
            <p:cNvSpPr>
              <a:spLocks noChangeArrowheads="1"/>
            </p:cNvSpPr>
            <p:nvPr/>
          </p:nvSpPr>
          <p:spPr bwMode="auto">
            <a:xfrm>
              <a:off x="5686425"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4" name="Freeform 10">
              <a:extLst>
                <a:ext uri="{FF2B5EF4-FFF2-40B4-BE49-F238E27FC236}">
                  <a16:creationId xmlns:a16="http://schemas.microsoft.com/office/drawing/2014/main" id="{570590BD-B5D0-4246-A265-84321A31F9A3}"/>
                </a:ext>
              </a:extLst>
            </p:cNvPr>
            <p:cNvSpPr>
              <a:spLocks noEditPoints="1"/>
            </p:cNvSpPr>
            <p:nvPr/>
          </p:nvSpPr>
          <p:spPr bwMode="auto">
            <a:xfrm>
              <a:off x="5686425" y="-2398713"/>
              <a:ext cx="177800" cy="246063"/>
            </a:xfrm>
            <a:custGeom>
              <a:avLst/>
              <a:gdLst>
                <a:gd name="T0" fmla="*/ 42 w 42"/>
                <a:gd name="T1" fmla="*/ 37 h 58"/>
                <a:gd name="T2" fmla="*/ 42 w 42"/>
                <a:gd name="T3" fmla="*/ 20 h 58"/>
                <a:gd name="T4" fmla="*/ 21 w 42"/>
                <a:gd name="T5" fmla="*/ 0 h 58"/>
                <a:gd name="T6" fmla="*/ 0 w 42"/>
                <a:gd name="T7" fmla="*/ 20 h 58"/>
                <a:gd name="T8" fmla="*/ 0 w 42"/>
                <a:gd name="T9" fmla="*/ 37 h 58"/>
                <a:gd name="T10" fmla="*/ 21 w 42"/>
                <a:gd name="T11" fmla="*/ 58 h 58"/>
                <a:gd name="T12" fmla="*/ 42 w 42"/>
                <a:gd name="T13" fmla="*/ 37 h 58"/>
                <a:gd name="T14" fmla="*/ 30 w 42"/>
                <a:gd name="T15" fmla="*/ 37 h 58"/>
                <a:gd name="T16" fmla="*/ 21 w 42"/>
                <a:gd name="T17" fmla="*/ 45 h 58"/>
                <a:gd name="T18" fmla="*/ 12 w 42"/>
                <a:gd name="T19" fmla="*/ 37 h 58"/>
                <a:gd name="T20" fmla="*/ 12 w 42"/>
                <a:gd name="T21" fmla="*/ 20 h 58"/>
                <a:gd name="T22" fmla="*/ 21 w 42"/>
                <a:gd name="T23" fmla="*/ 12 h 58"/>
                <a:gd name="T24" fmla="*/ 30 w 42"/>
                <a:gd name="T25" fmla="*/ 20 h 58"/>
                <a:gd name="T26" fmla="*/ 30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42" y="37"/>
                  </a:moveTo>
                  <a:cubicBezTo>
                    <a:pt x="42" y="20"/>
                    <a:pt x="42" y="20"/>
                    <a:pt x="42" y="20"/>
                  </a:cubicBezTo>
                  <a:cubicBezTo>
                    <a:pt x="42" y="9"/>
                    <a:pt x="33" y="0"/>
                    <a:pt x="21" y="0"/>
                  </a:cubicBezTo>
                  <a:cubicBezTo>
                    <a:pt x="9" y="0"/>
                    <a:pt x="0" y="9"/>
                    <a:pt x="0" y="20"/>
                  </a:cubicBezTo>
                  <a:cubicBezTo>
                    <a:pt x="0" y="37"/>
                    <a:pt x="0" y="37"/>
                    <a:pt x="0" y="37"/>
                  </a:cubicBezTo>
                  <a:cubicBezTo>
                    <a:pt x="0" y="48"/>
                    <a:pt x="10" y="58"/>
                    <a:pt x="21" y="58"/>
                  </a:cubicBezTo>
                  <a:cubicBezTo>
                    <a:pt x="32" y="58"/>
                    <a:pt x="42" y="48"/>
                    <a:pt x="42" y="37"/>
                  </a:cubicBezTo>
                  <a:close/>
                  <a:moveTo>
                    <a:pt x="30" y="37"/>
                  </a:moveTo>
                  <a:cubicBezTo>
                    <a:pt x="30" y="41"/>
                    <a:pt x="26" y="45"/>
                    <a:pt x="21" y="45"/>
                  </a:cubicBezTo>
                  <a:cubicBezTo>
                    <a:pt x="16" y="45"/>
                    <a:pt x="12" y="41"/>
                    <a:pt x="12" y="37"/>
                  </a:cubicBezTo>
                  <a:cubicBezTo>
                    <a:pt x="12" y="20"/>
                    <a:pt x="12" y="20"/>
                    <a:pt x="12" y="20"/>
                  </a:cubicBezTo>
                  <a:cubicBezTo>
                    <a:pt x="12" y="16"/>
                    <a:pt x="16" y="12"/>
                    <a:pt x="21" y="12"/>
                  </a:cubicBezTo>
                  <a:cubicBezTo>
                    <a:pt x="26" y="12"/>
                    <a:pt x="30" y="16"/>
                    <a:pt x="30" y="20"/>
                  </a:cubicBezTo>
                  <a:lnTo>
                    <a:pt x="30"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6" name="Rectangle 25">
              <a:extLst>
                <a:ext uri="{FF2B5EF4-FFF2-40B4-BE49-F238E27FC236}">
                  <a16:creationId xmlns:a16="http://schemas.microsoft.com/office/drawing/2014/main" id="{AB914B35-C5CE-4EB0-B4C8-F75013672338}"/>
                </a:ext>
              </a:extLst>
            </p:cNvPr>
            <p:cNvSpPr>
              <a:spLocks noChangeArrowheads="1"/>
            </p:cNvSpPr>
            <p:nvPr/>
          </p:nvSpPr>
          <p:spPr bwMode="auto">
            <a:xfrm>
              <a:off x="5927725" y="-2398713"/>
              <a:ext cx="55563"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7" name="Freeform 12">
              <a:extLst>
                <a:ext uri="{FF2B5EF4-FFF2-40B4-BE49-F238E27FC236}">
                  <a16:creationId xmlns:a16="http://schemas.microsoft.com/office/drawing/2014/main" id="{ED0DC1FD-15E4-4537-BF76-2AB1937225FA}"/>
                </a:ext>
              </a:extLst>
            </p:cNvPr>
            <p:cNvSpPr>
              <a:spLocks noEditPoints="1"/>
            </p:cNvSpPr>
            <p:nvPr/>
          </p:nvSpPr>
          <p:spPr bwMode="auto">
            <a:xfrm>
              <a:off x="5803900" y="-2084388"/>
              <a:ext cx="179388" cy="247650"/>
            </a:xfrm>
            <a:custGeom>
              <a:avLst/>
              <a:gdLst>
                <a:gd name="T0" fmla="*/ 21 w 42"/>
                <a:gd name="T1" fmla="*/ 0 h 58"/>
                <a:gd name="T2" fmla="*/ 0 w 42"/>
                <a:gd name="T3" fmla="*/ 21 h 58"/>
                <a:gd name="T4" fmla="*/ 0 w 42"/>
                <a:gd name="T5" fmla="*/ 37 h 58"/>
                <a:gd name="T6" fmla="*/ 21 w 42"/>
                <a:gd name="T7" fmla="*/ 58 h 58"/>
                <a:gd name="T8" fmla="*/ 42 w 42"/>
                <a:gd name="T9" fmla="*/ 37 h 58"/>
                <a:gd name="T10" fmla="*/ 42 w 42"/>
                <a:gd name="T11" fmla="*/ 21 h 58"/>
                <a:gd name="T12" fmla="*/ 21 w 42"/>
                <a:gd name="T13" fmla="*/ 0 h 58"/>
                <a:gd name="T14" fmla="*/ 29 w 42"/>
                <a:gd name="T15" fmla="*/ 37 h 58"/>
                <a:gd name="T16" fmla="*/ 21 w 42"/>
                <a:gd name="T17" fmla="*/ 46 h 58"/>
                <a:gd name="T18" fmla="*/ 12 w 42"/>
                <a:gd name="T19" fmla="*/ 37 h 58"/>
                <a:gd name="T20" fmla="*/ 12 w 42"/>
                <a:gd name="T21" fmla="*/ 21 h 58"/>
                <a:gd name="T22" fmla="*/ 21 w 42"/>
                <a:gd name="T23" fmla="*/ 13 h 58"/>
                <a:gd name="T24" fmla="*/ 29 w 42"/>
                <a:gd name="T25" fmla="*/ 21 h 58"/>
                <a:gd name="T26" fmla="*/ 29 w 42"/>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0"/>
                  </a:moveTo>
                  <a:cubicBezTo>
                    <a:pt x="9" y="0"/>
                    <a:pt x="0" y="9"/>
                    <a:pt x="0" y="21"/>
                  </a:cubicBezTo>
                  <a:cubicBezTo>
                    <a:pt x="0" y="37"/>
                    <a:pt x="0" y="37"/>
                    <a:pt x="0" y="37"/>
                  </a:cubicBezTo>
                  <a:cubicBezTo>
                    <a:pt x="0" y="49"/>
                    <a:pt x="9" y="58"/>
                    <a:pt x="21" y="58"/>
                  </a:cubicBezTo>
                  <a:cubicBezTo>
                    <a:pt x="33" y="58"/>
                    <a:pt x="42" y="49"/>
                    <a:pt x="42" y="37"/>
                  </a:cubicBezTo>
                  <a:cubicBezTo>
                    <a:pt x="42" y="21"/>
                    <a:pt x="42" y="21"/>
                    <a:pt x="42" y="21"/>
                  </a:cubicBezTo>
                  <a:cubicBezTo>
                    <a:pt x="42" y="9"/>
                    <a:pt x="33" y="0"/>
                    <a:pt x="21" y="0"/>
                  </a:cubicBezTo>
                  <a:close/>
                  <a:moveTo>
                    <a:pt x="29" y="37"/>
                  </a:moveTo>
                  <a:cubicBezTo>
                    <a:pt x="29" y="42"/>
                    <a:pt x="26" y="46"/>
                    <a:pt x="21" y="46"/>
                  </a:cubicBezTo>
                  <a:cubicBezTo>
                    <a:pt x="16" y="46"/>
                    <a:pt x="12" y="42"/>
                    <a:pt x="12" y="37"/>
                  </a:cubicBezTo>
                  <a:cubicBezTo>
                    <a:pt x="12" y="21"/>
                    <a:pt x="12" y="21"/>
                    <a:pt x="12" y="21"/>
                  </a:cubicBezTo>
                  <a:cubicBezTo>
                    <a:pt x="12" y="16"/>
                    <a:pt x="16" y="13"/>
                    <a:pt x="21" y="13"/>
                  </a:cubicBezTo>
                  <a:cubicBezTo>
                    <a:pt x="26"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8" name="Rectangle 27">
              <a:extLst>
                <a:ext uri="{FF2B5EF4-FFF2-40B4-BE49-F238E27FC236}">
                  <a16:creationId xmlns:a16="http://schemas.microsoft.com/office/drawing/2014/main" id="{FFD20BDE-7F7A-4633-B650-1B4E4B1B0A42}"/>
                </a:ext>
              </a:extLst>
            </p:cNvPr>
            <p:cNvSpPr>
              <a:spLocks noChangeArrowheads="1"/>
            </p:cNvSpPr>
            <p:nvPr/>
          </p:nvSpPr>
          <p:spPr bwMode="auto">
            <a:xfrm>
              <a:off x="6046788" y="-2730500"/>
              <a:ext cx="53975"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29" name="Freeform 14">
              <a:extLst>
                <a:ext uri="{FF2B5EF4-FFF2-40B4-BE49-F238E27FC236}">
                  <a16:creationId xmlns:a16="http://schemas.microsoft.com/office/drawing/2014/main" id="{106B1A3A-E57D-43D1-9BB0-2FE52931B1AA}"/>
                </a:ext>
              </a:extLst>
            </p:cNvPr>
            <p:cNvSpPr>
              <a:spLocks noEditPoints="1"/>
            </p:cNvSpPr>
            <p:nvPr/>
          </p:nvSpPr>
          <p:spPr bwMode="auto">
            <a:xfrm>
              <a:off x="6164263" y="-2730500"/>
              <a:ext cx="174625" cy="246063"/>
            </a:xfrm>
            <a:custGeom>
              <a:avLst/>
              <a:gdLst>
                <a:gd name="T0" fmla="*/ 20 w 41"/>
                <a:gd name="T1" fmla="*/ 58 h 58"/>
                <a:gd name="T2" fmla="*/ 41 w 41"/>
                <a:gd name="T3" fmla="*/ 37 h 58"/>
                <a:gd name="T4" fmla="*/ 41 w 41"/>
                <a:gd name="T5" fmla="*/ 20 h 58"/>
                <a:gd name="T6" fmla="*/ 20 w 41"/>
                <a:gd name="T7" fmla="*/ 0 h 58"/>
                <a:gd name="T8" fmla="*/ 0 w 41"/>
                <a:gd name="T9" fmla="*/ 20 h 58"/>
                <a:gd name="T10" fmla="*/ 0 w 41"/>
                <a:gd name="T11" fmla="*/ 37 h 58"/>
                <a:gd name="T12" fmla="*/ 20 w 41"/>
                <a:gd name="T13" fmla="*/ 58 h 58"/>
                <a:gd name="T14" fmla="*/ 13 w 41"/>
                <a:gd name="T15" fmla="*/ 20 h 58"/>
                <a:gd name="T16" fmla="*/ 20 w 41"/>
                <a:gd name="T17" fmla="*/ 13 h 58"/>
                <a:gd name="T18" fmla="*/ 29 w 41"/>
                <a:gd name="T19" fmla="*/ 20 h 58"/>
                <a:gd name="T20" fmla="*/ 29 w 41"/>
                <a:gd name="T21" fmla="*/ 37 h 58"/>
                <a:gd name="T22" fmla="*/ 20 w 41"/>
                <a:gd name="T23" fmla="*/ 46 h 58"/>
                <a:gd name="T24" fmla="*/ 13 w 41"/>
                <a:gd name="T25" fmla="*/ 37 h 58"/>
                <a:gd name="T26" fmla="*/ 13 w 41"/>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58"/>
                  </a:moveTo>
                  <a:cubicBezTo>
                    <a:pt x="32" y="58"/>
                    <a:pt x="41" y="49"/>
                    <a:pt x="41" y="37"/>
                  </a:cubicBezTo>
                  <a:cubicBezTo>
                    <a:pt x="41" y="20"/>
                    <a:pt x="41" y="20"/>
                    <a:pt x="41" y="20"/>
                  </a:cubicBezTo>
                  <a:cubicBezTo>
                    <a:pt x="41" y="9"/>
                    <a:pt x="32" y="0"/>
                    <a:pt x="20" y="0"/>
                  </a:cubicBezTo>
                  <a:cubicBezTo>
                    <a:pt x="9" y="0"/>
                    <a:pt x="0" y="9"/>
                    <a:pt x="0" y="20"/>
                  </a:cubicBezTo>
                  <a:cubicBezTo>
                    <a:pt x="0" y="37"/>
                    <a:pt x="0" y="37"/>
                    <a:pt x="0" y="37"/>
                  </a:cubicBezTo>
                  <a:cubicBezTo>
                    <a:pt x="0" y="48"/>
                    <a:pt x="10" y="58"/>
                    <a:pt x="20" y="58"/>
                  </a:cubicBezTo>
                  <a:close/>
                  <a:moveTo>
                    <a:pt x="13" y="20"/>
                  </a:moveTo>
                  <a:cubicBezTo>
                    <a:pt x="13" y="16"/>
                    <a:pt x="16" y="13"/>
                    <a:pt x="20" y="13"/>
                  </a:cubicBezTo>
                  <a:cubicBezTo>
                    <a:pt x="25" y="13"/>
                    <a:pt x="29" y="16"/>
                    <a:pt x="29" y="20"/>
                  </a:cubicBezTo>
                  <a:cubicBezTo>
                    <a:pt x="29" y="37"/>
                    <a:pt x="29" y="37"/>
                    <a:pt x="29" y="37"/>
                  </a:cubicBezTo>
                  <a:cubicBezTo>
                    <a:pt x="29" y="41"/>
                    <a:pt x="25" y="46"/>
                    <a:pt x="20"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0" name="Rectangle 29">
              <a:extLst>
                <a:ext uri="{FF2B5EF4-FFF2-40B4-BE49-F238E27FC236}">
                  <a16:creationId xmlns:a16="http://schemas.microsoft.com/office/drawing/2014/main" id="{1E8B620C-57D1-4F15-8E2F-89853EA16C94}"/>
                </a:ext>
              </a:extLst>
            </p:cNvPr>
            <p:cNvSpPr>
              <a:spLocks noChangeArrowheads="1"/>
            </p:cNvSpPr>
            <p:nvPr/>
          </p:nvSpPr>
          <p:spPr bwMode="auto">
            <a:xfrm>
              <a:off x="6288088" y="-2398713"/>
              <a:ext cx="50800" cy="242888"/>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1" name="Rectangle 30">
              <a:extLst>
                <a:ext uri="{FF2B5EF4-FFF2-40B4-BE49-F238E27FC236}">
                  <a16:creationId xmlns:a16="http://schemas.microsoft.com/office/drawing/2014/main" id="{E4B6F941-8865-437F-A8D8-8682E73ACA97}"/>
                </a:ext>
              </a:extLst>
            </p:cNvPr>
            <p:cNvSpPr>
              <a:spLocks noChangeArrowheads="1"/>
            </p:cNvSpPr>
            <p:nvPr/>
          </p:nvSpPr>
          <p:spPr bwMode="auto">
            <a:xfrm>
              <a:off x="6046788" y="-2084388"/>
              <a:ext cx="53975"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2" name="Freeform 17">
              <a:extLst>
                <a:ext uri="{FF2B5EF4-FFF2-40B4-BE49-F238E27FC236}">
                  <a16:creationId xmlns:a16="http://schemas.microsoft.com/office/drawing/2014/main" id="{BDFDB82D-6FFA-40A8-B7BD-4688664B6DFF}"/>
                </a:ext>
              </a:extLst>
            </p:cNvPr>
            <p:cNvSpPr>
              <a:spLocks noEditPoints="1"/>
            </p:cNvSpPr>
            <p:nvPr/>
          </p:nvSpPr>
          <p:spPr bwMode="auto">
            <a:xfrm>
              <a:off x="6046788" y="-2398713"/>
              <a:ext cx="177800" cy="246063"/>
            </a:xfrm>
            <a:custGeom>
              <a:avLst/>
              <a:gdLst>
                <a:gd name="T0" fmla="*/ 20 w 42"/>
                <a:gd name="T1" fmla="*/ 58 h 58"/>
                <a:gd name="T2" fmla="*/ 42 w 42"/>
                <a:gd name="T3" fmla="*/ 37 h 58"/>
                <a:gd name="T4" fmla="*/ 42 w 42"/>
                <a:gd name="T5" fmla="*/ 20 h 58"/>
                <a:gd name="T6" fmla="*/ 20 w 42"/>
                <a:gd name="T7" fmla="*/ 0 h 58"/>
                <a:gd name="T8" fmla="*/ 0 w 42"/>
                <a:gd name="T9" fmla="*/ 20 h 58"/>
                <a:gd name="T10" fmla="*/ 0 w 42"/>
                <a:gd name="T11" fmla="*/ 37 h 58"/>
                <a:gd name="T12" fmla="*/ 20 w 42"/>
                <a:gd name="T13" fmla="*/ 58 h 58"/>
                <a:gd name="T14" fmla="*/ 13 w 42"/>
                <a:gd name="T15" fmla="*/ 20 h 58"/>
                <a:gd name="T16" fmla="*/ 20 w 42"/>
                <a:gd name="T17" fmla="*/ 12 h 58"/>
                <a:gd name="T18" fmla="*/ 29 w 42"/>
                <a:gd name="T19" fmla="*/ 20 h 58"/>
                <a:gd name="T20" fmla="*/ 29 w 42"/>
                <a:gd name="T21" fmla="*/ 37 h 58"/>
                <a:gd name="T22" fmla="*/ 20 w 42"/>
                <a:gd name="T23" fmla="*/ 45 h 58"/>
                <a:gd name="T24" fmla="*/ 13 w 42"/>
                <a:gd name="T25" fmla="*/ 37 h 58"/>
                <a:gd name="T26" fmla="*/ 13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0" y="58"/>
                  </a:moveTo>
                  <a:cubicBezTo>
                    <a:pt x="32" y="58"/>
                    <a:pt x="42" y="48"/>
                    <a:pt x="42" y="37"/>
                  </a:cubicBezTo>
                  <a:cubicBezTo>
                    <a:pt x="42" y="20"/>
                    <a:pt x="42" y="20"/>
                    <a:pt x="42" y="20"/>
                  </a:cubicBezTo>
                  <a:cubicBezTo>
                    <a:pt x="42" y="9"/>
                    <a:pt x="32" y="0"/>
                    <a:pt x="20" y="0"/>
                  </a:cubicBezTo>
                  <a:cubicBezTo>
                    <a:pt x="9" y="0"/>
                    <a:pt x="0" y="9"/>
                    <a:pt x="0" y="20"/>
                  </a:cubicBezTo>
                  <a:cubicBezTo>
                    <a:pt x="0" y="37"/>
                    <a:pt x="0" y="37"/>
                    <a:pt x="0" y="37"/>
                  </a:cubicBezTo>
                  <a:cubicBezTo>
                    <a:pt x="0" y="48"/>
                    <a:pt x="10" y="58"/>
                    <a:pt x="20" y="58"/>
                  </a:cubicBezTo>
                  <a:close/>
                  <a:moveTo>
                    <a:pt x="13" y="20"/>
                  </a:moveTo>
                  <a:cubicBezTo>
                    <a:pt x="13" y="16"/>
                    <a:pt x="16" y="12"/>
                    <a:pt x="20" y="12"/>
                  </a:cubicBezTo>
                  <a:cubicBezTo>
                    <a:pt x="25" y="12"/>
                    <a:pt x="29" y="16"/>
                    <a:pt x="29" y="20"/>
                  </a:cubicBezTo>
                  <a:cubicBezTo>
                    <a:pt x="29" y="37"/>
                    <a:pt x="29" y="37"/>
                    <a:pt x="29" y="37"/>
                  </a:cubicBezTo>
                  <a:cubicBezTo>
                    <a:pt x="29" y="41"/>
                    <a:pt x="25" y="45"/>
                    <a:pt x="20" y="45"/>
                  </a:cubicBezTo>
                  <a:cubicBezTo>
                    <a:pt x="17" y="45"/>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3" name="Rectangle 32">
              <a:extLst>
                <a:ext uri="{FF2B5EF4-FFF2-40B4-BE49-F238E27FC236}">
                  <a16:creationId xmlns:a16="http://schemas.microsoft.com/office/drawing/2014/main" id="{AB418179-018E-45F7-8D34-90E831698884}"/>
                </a:ext>
              </a:extLst>
            </p:cNvPr>
            <p:cNvSpPr>
              <a:spLocks noChangeArrowheads="1"/>
            </p:cNvSpPr>
            <p:nvPr/>
          </p:nvSpPr>
          <p:spPr bwMode="auto">
            <a:xfrm>
              <a:off x="6405563" y="-2730500"/>
              <a:ext cx="50800" cy="246063"/>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4" name="Freeform 19">
              <a:extLst>
                <a:ext uri="{FF2B5EF4-FFF2-40B4-BE49-F238E27FC236}">
                  <a16:creationId xmlns:a16="http://schemas.microsoft.com/office/drawing/2014/main" id="{DF1A1A7A-4F28-4648-968C-D41177CA97E7}"/>
                </a:ext>
              </a:extLst>
            </p:cNvPr>
            <p:cNvSpPr>
              <a:spLocks noEditPoints="1"/>
            </p:cNvSpPr>
            <p:nvPr/>
          </p:nvSpPr>
          <p:spPr bwMode="auto">
            <a:xfrm>
              <a:off x="6164263" y="-2084388"/>
              <a:ext cx="174625" cy="247650"/>
            </a:xfrm>
            <a:custGeom>
              <a:avLst/>
              <a:gdLst>
                <a:gd name="T0" fmla="*/ 20 w 41"/>
                <a:gd name="T1" fmla="*/ 0 h 58"/>
                <a:gd name="T2" fmla="*/ 0 w 41"/>
                <a:gd name="T3" fmla="*/ 21 h 58"/>
                <a:gd name="T4" fmla="*/ 0 w 41"/>
                <a:gd name="T5" fmla="*/ 37 h 58"/>
                <a:gd name="T6" fmla="*/ 20 w 41"/>
                <a:gd name="T7" fmla="*/ 58 h 58"/>
                <a:gd name="T8" fmla="*/ 41 w 41"/>
                <a:gd name="T9" fmla="*/ 37 h 58"/>
                <a:gd name="T10" fmla="*/ 41 w 41"/>
                <a:gd name="T11" fmla="*/ 21 h 58"/>
                <a:gd name="T12" fmla="*/ 20 w 41"/>
                <a:gd name="T13" fmla="*/ 0 h 58"/>
                <a:gd name="T14" fmla="*/ 29 w 41"/>
                <a:gd name="T15" fmla="*/ 37 h 58"/>
                <a:gd name="T16" fmla="*/ 20 w 41"/>
                <a:gd name="T17" fmla="*/ 46 h 58"/>
                <a:gd name="T18" fmla="*/ 13 w 41"/>
                <a:gd name="T19" fmla="*/ 37 h 58"/>
                <a:gd name="T20" fmla="*/ 13 w 41"/>
                <a:gd name="T21" fmla="*/ 21 h 58"/>
                <a:gd name="T22" fmla="*/ 20 w 41"/>
                <a:gd name="T23" fmla="*/ 13 h 58"/>
                <a:gd name="T24" fmla="*/ 29 w 41"/>
                <a:gd name="T25" fmla="*/ 21 h 58"/>
                <a:gd name="T26" fmla="*/ 29 w 41"/>
                <a:gd name="T27" fmla="*/ 3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 h="58">
                  <a:moveTo>
                    <a:pt x="20" y="0"/>
                  </a:moveTo>
                  <a:cubicBezTo>
                    <a:pt x="9" y="0"/>
                    <a:pt x="0" y="10"/>
                    <a:pt x="0" y="21"/>
                  </a:cubicBezTo>
                  <a:cubicBezTo>
                    <a:pt x="0" y="37"/>
                    <a:pt x="0" y="37"/>
                    <a:pt x="0" y="37"/>
                  </a:cubicBezTo>
                  <a:cubicBezTo>
                    <a:pt x="0" y="49"/>
                    <a:pt x="9" y="58"/>
                    <a:pt x="20" y="58"/>
                  </a:cubicBezTo>
                  <a:cubicBezTo>
                    <a:pt x="32" y="58"/>
                    <a:pt x="41" y="49"/>
                    <a:pt x="41" y="37"/>
                  </a:cubicBezTo>
                  <a:cubicBezTo>
                    <a:pt x="41" y="21"/>
                    <a:pt x="41" y="21"/>
                    <a:pt x="41" y="21"/>
                  </a:cubicBezTo>
                  <a:cubicBezTo>
                    <a:pt x="41" y="9"/>
                    <a:pt x="32" y="0"/>
                    <a:pt x="20" y="0"/>
                  </a:cubicBezTo>
                  <a:close/>
                  <a:moveTo>
                    <a:pt x="29" y="37"/>
                  </a:moveTo>
                  <a:cubicBezTo>
                    <a:pt x="29" y="42"/>
                    <a:pt x="25" y="46"/>
                    <a:pt x="20" y="46"/>
                  </a:cubicBezTo>
                  <a:cubicBezTo>
                    <a:pt x="17" y="46"/>
                    <a:pt x="13" y="42"/>
                    <a:pt x="13" y="37"/>
                  </a:cubicBezTo>
                  <a:cubicBezTo>
                    <a:pt x="13" y="21"/>
                    <a:pt x="13" y="21"/>
                    <a:pt x="13" y="21"/>
                  </a:cubicBezTo>
                  <a:cubicBezTo>
                    <a:pt x="13" y="16"/>
                    <a:pt x="17" y="13"/>
                    <a:pt x="20" y="13"/>
                  </a:cubicBezTo>
                  <a:cubicBezTo>
                    <a:pt x="25" y="13"/>
                    <a:pt x="29" y="16"/>
                    <a:pt x="29" y="21"/>
                  </a:cubicBezTo>
                  <a:lnTo>
                    <a:pt x="29" y="37"/>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5" name="Freeform 20">
              <a:extLst>
                <a:ext uri="{FF2B5EF4-FFF2-40B4-BE49-F238E27FC236}">
                  <a16:creationId xmlns:a16="http://schemas.microsoft.com/office/drawing/2014/main" id="{AC8E9C09-EC83-4474-B202-CB4A9B1F3E6D}"/>
                </a:ext>
              </a:extLst>
            </p:cNvPr>
            <p:cNvSpPr>
              <a:spLocks noEditPoints="1"/>
            </p:cNvSpPr>
            <p:nvPr/>
          </p:nvSpPr>
          <p:spPr bwMode="auto">
            <a:xfrm>
              <a:off x="6519863" y="-2730500"/>
              <a:ext cx="182563" cy="246063"/>
            </a:xfrm>
            <a:custGeom>
              <a:avLst/>
              <a:gdLst>
                <a:gd name="T0" fmla="*/ 22 w 43"/>
                <a:gd name="T1" fmla="*/ 58 h 58"/>
                <a:gd name="T2" fmla="*/ 43 w 43"/>
                <a:gd name="T3" fmla="*/ 37 h 58"/>
                <a:gd name="T4" fmla="*/ 43 w 43"/>
                <a:gd name="T5" fmla="*/ 20 h 58"/>
                <a:gd name="T6" fmla="*/ 22 w 43"/>
                <a:gd name="T7" fmla="*/ 0 h 58"/>
                <a:gd name="T8" fmla="*/ 0 w 43"/>
                <a:gd name="T9" fmla="*/ 20 h 58"/>
                <a:gd name="T10" fmla="*/ 0 w 43"/>
                <a:gd name="T11" fmla="*/ 37 h 58"/>
                <a:gd name="T12" fmla="*/ 22 w 43"/>
                <a:gd name="T13" fmla="*/ 58 h 58"/>
                <a:gd name="T14" fmla="*/ 13 w 43"/>
                <a:gd name="T15" fmla="*/ 20 h 58"/>
                <a:gd name="T16" fmla="*/ 22 w 43"/>
                <a:gd name="T17" fmla="*/ 13 h 58"/>
                <a:gd name="T18" fmla="*/ 30 w 43"/>
                <a:gd name="T19" fmla="*/ 20 h 58"/>
                <a:gd name="T20" fmla="*/ 30 w 43"/>
                <a:gd name="T21" fmla="*/ 37 h 58"/>
                <a:gd name="T22" fmla="*/ 22 w 43"/>
                <a:gd name="T23" fmla="*/ 46 h 58"/>
                <a:gd name="T24" fmla="*/ 13 w 43"/>
                <a:gd name="T25" fmla="*/ 37 h 58"/>
                <a:gd name="T26" fmla="*/ 13 w 43"/>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8">
                  <a:moveTo>
                    <a:pt x="22" y="58"/>
                  </a:moveTo>
                  <a:cubicBezTo>
                    <a:pt x="32" y="58"/>
                    <a:pt x="43" y="48"/>
                    <a:pt x="43" y="37"/>
                  </a:cubicBezTo>
                  <a:cubicBezTo>
                    <a:pt x="43" y="20"/>
                    <a:pt x="43" y="20"/>
                    <a:pt x="43" y="20"/>
                  </a:cubicBezTo>
                  <a:cubicBezTo>
                    <a:pt x="43" y="10"/>
                    <a:pt x="33" y="0"/>
                    <a:pt x="22" y="0"/>
                  </a:cubicBezTo>
                  <a:cubicBezTo>
                    <a:pt x="10" y="0"/>
                    <a:pt x="0" y="9"/>
                    <a:pt x="0" y="20"/>
                  </a:cubicBezTo>
                  <a:cubicBezTo>
                    <a:pt x="0" y="37"/>
                    <a:pt x="0" y="37"/>
                    <a:pt x="0" y="37"/>
                  </a:cubicBezTo>
                  <a:cubicBezTo>
                    <a:pt x="0" y="49"/>
                    <a:pt x="10" y="58"/>
                    <a:pt x="22" y="58"/>
                  </a:cubicBezTo>
                  <a:close/>
                  <a:moveTo>
                    <a:pt x="13" y="20"/>
                  </a:moveTo>
                  <a:cubicBezTo>
                    <a:pt x="13" y="16"/>
                    <a:pt x="17" y="13"/>
                    <a:pt x="22" y="13"/>
                  </a:cubicBezTo>
                  <a:cubicBezTo>
                    <a:pt x="26" y="13"/>
                    <a:pt x="30" y="17"/>
                    <a:pt x="30" y="20"/>
                  </a:cubicBezTo>
                  <a:cubicBezTo>
                    <a:pt x="30" y="37"/>
                    <a:pt x="30" y="37"/>
                    <a:pt x="30" y="37"/>
                  </a:cubicBezTo>
                  <a:cubicBezTo>
                    <a:pt x="30" y="41"/>
                    <a:pt x="25" y="46"/>
                    <a:pt x="22" y="46"/>
                  </a:cubicBezTo>
                  <a:cubicBezTo>
                    <a:pt x="17" y="46"/>
                    <a:pt x="13" y="41"/>
                    <a:pt x="13" y="37"/>
                  </a:cubicBezTo>
                  <a:lnTo>
                    <a:pt x="13"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6" name="Freeform 21">
              <a:extLst>
                <a:ext uri="{FF2B5EF4-FFF2-40B4-BE49-F238E27FC236}">
                  <a16:creationId xmlns:a16="http://schemas.microsoft.com/office/drawing/2014/main" id="{5E36C20B-1B8F-46A8-9543-B8DA085EAE56}"/>
                </a:ext>
              </a:extLst>
            </p:cNvPr>
            <p:cNvSpPr>
              <a:spLocks noEditPoints="1"/>
            </p:cNvSpPr>
            <p:nvPr/>
          </p:nvSpPr>
          <p:spPr bwMode="auto">
            <a:xfrm>
              <a:off x="6405563" y="-2398713"/>
              <a:ext cx="177800" cy="246063"/>
            </a:xfrm>
            <a:custGeom>
              <a:avLst/>
              <a:gdLst>
                <a:gd name="T0" fmla="*/ 21 w 42"/>
                <a:gd name="T1" fmla="*/ 58 h 58"/>
                <a:gd name="T2" fmla="*/ 42 w 42"/>
                <a:gd name="T3" fmla="*/ 37 h 58"/>
                <a:gd name="T4" fmla="*/ 42 w 42"/>
                <a:gd name="T5" fmla="*/ 20 h 58"/>
                <a:gd name="T6" fmla="*/ 21 w 42"/>
                <a:gd name="T7" fmla="*/ 0 h 58"/>
                <a:gd name="T8" fmla="*/ 0 w 42"/>
                <a:gd name="T9" fmla="*/ 20 h 58"/>
                <a:gd name="T10" fmla="*/ 0 w 42"/>
                <a:gd name="T11" fmla="*/ 37 h 58"/>
                <a:gd name="T12" fmla="*/ 21 w 42"/>
                <a:gd name="T13" fmla="*/ 58 h 58"/>
                <a:gd name="T14" fmla="*/ 12 w 42"/>
                <a:gd name="T15" fmla="*/ 20 h 58"/>
                <a:gd name="T16" fmla="*/ 21 w 42"/>
                <a:gd name="T17" fmla="*/ 12 h 58"/>
                <a:gd name="T18" fmla="*/ 29 w 42"/>
                <a:gd name="T19" fmla="*/ 20 h 58"/>
                <a:gd name="T20" fmla="*/ 29 w 42"/>
                <a:gd name="T21" fmla="*/ 37 h 58"/>
                <a:gd name="T22" fmla="*/ 21 w 42"/>
                <a:gd name="T23" fmla="*/ 45 h 58"/>
                <a:gd name="T24" fmla="*/ 12 w 42"/>
                <a:gd name="T25" fmla="*/ 37 h 58"/>
                <a:gd name="T26" fmla="*/ 12 w 42"/>
                <a:gd name="T27"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58">
                  <a:moveTo>
                    <a:pt x="21" y="58"/>
                  </a:moveTo>
                  <a:cubicBezTo>
                    <a:pt x="32" y="58"/>
                    <a:pt x="42" y="48"/>
                    <a:pt x="42" y="37"/>
                  </a:cubicBezTo>
                  <a:cubicBezTo>
                    <a:pt x="42" y="20"/>
                    <a:pt x="42" y="20"/>
                    <a:pt x="42" y="20"/>
                  </a:cubicBezTo>
                  <a:cubicBezTo>
                    <a:pt x="42" y="9"/>
                    <a:pt x="32" y="0"/>
                    <a:pt x="21" y="0"/>
                  </a:cubicBezTo>
                  <a:cubicBezTo>
                    <a:pt x="9" y="0"/>
                    <a:pt x="0" y="9"/>
                    <a:pt x="0" y="20"/>
                  </a:cubicBezTo>
                  <a:cubicBezTo>
                    <a:pt x="0" y="37"/>
                    <a:pt x="0" y="37"/>
                    <a:pt x="0" y="37"/>
                  </a:cubicBezTo>
                  <a:cubicBezTo>
                    <a:pt x="0" y="48"/>
                    <a:pt x="9" y="58"/>
                    <a:pt x="21" y="58"/>
                  </a:cubicBezTo>
                  <a:close/>
                  <a:moveTo>
                    <a:pt x="12" y="20"/>
                  </a:moveTo>
                  <a:cubicBezTo>
                    <a:pt x="12" y="16"/>
                    <a:pt x="16" y="12"/>
                    <a:pt x="21" y="12"/>
                  </a:cubicBezTo>
                  <a:cubicBezTo>
                    <a:pt x="25" y="12"/>
                    <a:pt x="29" y="16"/>
                    <a:pt x="29" y="20"/>
                  </a:cubicBezTo>
                  <a:cubicBezTo>
                    <a:pt x="29" y="37"/>
                    <a:pt x="29" y="37"/>
                    <a:pt x="29" y="37"/>
                  </a:cubicBezTo>
                  <a:cubicBezTo>
                    <a:pt x="29" y="41"/>
                    <a:pt x="25" y="45"/>
                    <a:pt x="21" y="45"/>
                  </a:cubicBezTo>
                  <a:cubicBezTo>
                    <a:pt x="16" y="45"/>
                    <a:pt x="12" y="41"/>
                    <a:pt x="12" y="37"/>
                  </a:cubicBezTo>
                  <a:lnTo>
                    <a:pt x="12" y="20"/>
                  </a:ln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7" name="Rectangle 36">
              <a:extLst>
                <a:ext uri="{FF2B5EF4-FFF2-40B4-BE49-F238E27FC236}">
                  <a16:creationId xmlns:a16="http://schemas.microsoft.com/office/drawing/2014/main" id="{E1599719-B4BA-4630-8147-209DFF477BEB}"/>
                </a:ext>
              </a:extLst>
            </p:cNvPr>
            <p:cNvSpPr>
              <a:spLocks noChangeArrowheads="1"/>
            </p:cNvSpPr>
            <p:nvPr/>
          </p:nvSpPr>
          <p:spPr bwMode="auto">
            <a:xfrm>
              <a:off x="6405563" y="-2084388"/>
              <a:ext cx="50800" cy="247650"/>
            </a:xfrm>
            <a:prstGeom prst="rect">
              <a:avLst/>
            </a:prstGeom>
            <a:solidFill>
              <a:srgbClr val="001F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sp>
          <p:nvSpPr>
            <p:cNvPr id="38" name="Freeform 23">
              <a:extLst>
                <a:ext uri="{FF2B5EF4-FFF2-40B4-BE49-F238E27FC236}">
                  <a16:creationId xmlns:a16="http://schemas.microsoft.com/office/drawing/2014/main" id="{622B3AEE-0D63-4000-BDB0-2FC0032ADC7A}"/>
                </a:ext>
              </a:extLst>
            </p:cNvPr>
            <p:cNvSpPr>
              <a:spLocks noEditPoints="1"/>
            </p:cNvSpPr>
            <p:nvPr/>
          </p:nvSpPr>
          <p:spPr bwMode="auto">
            <a:xfrm>
              <a:off x="4648200" y="-3513138"/>
              <a:ext cx="2965450" cy="2041525"/>
            </a:xfrm>
            <a:custGeom>
              <a:avLst/>
              <a:gdLst>
                <a:gd name="T0" fmla="*/ 526 w 700"/>
                <a:gd name="T1" fmla="*/ 108 h 480"/>
                <a:gd name="T2" fmla="*/ 350 w 700"/>
                <a:gd name="T3" fmla="*/ 0 h 480"/>
                <a:gd name="T4" fmla="*/ 153 w 700"/>
                <a:gd name="T5" fmla="*/ 172 h 480"/>
                <a:gd name="T6" fmla="*/ 0 w 700"/>
                <a:gd name="T7" fmla="*/ 326 h 480"/>
                <a:gd name="T8" fmla="*/ 154 w 700"/>
                <a:gd name="T9" fmla="*/ 480 h 480"/>
                <a:gd name="T10" fmla="*/ 408 w 700"/>
                <a:gd name="T11" fmla="*/ 480 h 480"/>
                <a:gd name="T12" fmla="*/ 427 w 700"/>
                <a:gd name="T13" fmla="*/ 480 h 480"/>
                <a:gd name="T14" fmla="*/ 514 w 700"/>
                <a:gd name="T15" fmla="*/ 480 h 480"/>
                <a:gd name="T16" fmla="*/ 700 w 700"/>
                <a:gd name="T17" fmla="*/ 294 h 480"/>
                <a:gd name="T18" fmla="*/ 526 w 700"/>
                <a:gd name="T19" fmla="*/ 108 h 480"/>
                <a:gd name="T20" fmla="*/ 514 w 700"/>
                <a:gd name="T21" fmla="*/ 436 h 480"/>
                <a:gd name="T22" fmla="*/ 427 w 700"/>
                <a:gd name="T23" fmla="*/ 436 h 480"/>
                <a:gd name="T24" fmla="*/ 154 w 700"/>
                <a:gd name="T25" fmla="*/ 436 h 480"/>
                <a:gd name="T26" fmla="*/ 44 w 700"/>
                <a:gd name="T27" fmla="*/ 326 h 480"/>
                <a:gd name="T28" fmla="*/ 154 w 700"/>
                <a:gd name="T29" fmla="*/ 216 h 480"/>
                <a:gd name="T30" fmla="*/ 196 w 700"/>
                <a:gd name="T31" fmla="*/ 216 h 480"/>
                <a:gd name="T32" fmla="*/ 196 w 700"/>
                <a:gd name="T33" fmla="*/ 194 h 480"/>
                <a:gd name="T34" fmla="*/ 350 w 700"/>
                <a:gd name="T35" fmla="*/ 44 h 480"/>
                <a:gd name="T36" fmla="*/ 491 w 700"/>
                <a:gd name="T37" fmla="*/ 137 h 480"/>
                <a:gd name="T38" fmla="*/ 497 w 700"/>
                <a:gd name="T39" fmla="*/ 152 h 480"/>
                <a:gd name="T40" fmla="*/ 514 w 700"/>
                <a:gd name="T41" fmla="*/ 152 h 480"/>
                <a:gd name="T42" fmla="*/ 656 w 700"/>
                <a:gd name="T43" fmla="*/ 294 h 480"/>
                <a:gd name="T44" fmla="*/ 514 w 700"/>
                <a:gd name="T45" fmla="*/ 43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0" h="480">
                  <a:moveTo>
                    <a:pt x="526" y="108"/>
                  </a:moveTo>
                  <a:cubicBezTo>
                    <a:pt x="493" y="42"/>
                    <a:pt x="425" y="0"/>
                    <a:pt x="350" y="0"/>
                  </a:cubicBezTo>
                  <a:cubicBezTo>
                    <a:pt x="246" y="0"/>
                    <a:pt x="164" y="74"/>
                    <a:pt x="153" y="172"/>
                  </a:cubicBezTo>
                  <a:cubicBezTo>
                    <a:pt x="68" y="172"/>
                    <a:pt x="0" y="241"/>
                    <a:pt x="0" y="326"/>
                  </a:cubicBezTo>
                  <a:cubicBezTo>
                    <a:pt x="0" y="411"/>
                    <a:pt x="69" y="480"/>
                    <a:pt x="154" y="480"/>
                  </a:cubicBezTo>
                  <a:cubicBezTo>
                    <a:pt x="408" y="480"/>
                    <a:pt x="408" y="480"/>
                    <a:pt x="408" y="480"/>
                  </a:cubicBezTo>
                  <a:cubicBezTo>
                    <a:pt x="427" y="480"/>
                    <a:pt x="427" y="480"/>
                    <a:pt x="427" y="480"/>
                  </a:cubicBezTo>
                  <a:cubicBezTo>
                    <a:pt x="514" y="480"/>
                    <a:pt x="514" y="480"/>
                    <a:pt x="514" y="480"/>
                  </a:cubicBezTo>
                  <a:cubicBezTo>
                    <a:pt x="616" y="480"/>
                    <a:pt x="700" y="397"/>
                    <a:pt x="700" y="294"/>
                  </a:cubicBezTo>
                  <a:cubicBezTo>
                    <a:pt x="700" y="196"/>
                    <a:pt x="623" y="115"/>
                    <a:pt x="526" y="108"/>
                  </a:cubicBezTo>
                  <a:close/>
                  <a:moveTo>
                    <a:pt x="514" y="436"/>
                  </a:moveTo>
                  <a:cubicBezTo>
                    <a:pt x="427" y="436"/>
                    <a:pt x="427" y="436"/>
                    <a:pt x="427" y="436"/>
                  </a:cubicBezTo>
                  <a:cubicBezTo>
                    <a:pt x="154" y="436"/>
                    <a:pt x="154" y="436"/>
                    <a:pt x="154" y="436"/>
                  </a:cubicBezTo>
                  <a:cubicBezTo>
                    <a:pt x="93" y="436"/>
                    <a:pt x="44" y="387"/>
                    <a:pt x="44" y="326"/>
                  </a:cubicBezTo>
                  <a:cubicBezTo>
                    <a:pt x="44" y="265"/>
                    <a:pt x="93" y="216"/>
                    <a:pt x="154" y="216"/>
                  </a:cubicBezTo>
                  <a:cubicBezTo>
                    <a:pt x="196" y="216"/>
                    <a:pt x="196" y="216"/>
                    <a:pt x="196" y="216"/>
                  </a:cubicBezTo>
                  <a:cubicBezTo>
                    <a:pt x="196" y="194"/>
                    <a:pt x="196" y="194"/>
                    <a:pt x="196" y="194"/>
                  </a:cubicBezTo>
                  <a:cubicBezTo>
                    <a:pt x="196" y="110"/>
                    <a:pt x="263" y="44"/>
                    <a:pt x="350" y="44"/>
                  </a:cubicBezTo>
                  <a:cubicBezTo>
                    <a:pt x="411" y="44"/>
                    <a:pt x="467" y="81"/>
                    <a:pt x="491" y="137"/>
                  </a:cubicBezTo>
                  <a:cubicBezTo>
                    <a:pt x="497" y="152"/>
                    <a:pt x="497" y="152"/>
                    <a:pt x="497" y="152"/>
                  </a:cubicBezTo>
                  <a:cubicBezTo>
                    <a:pt x="514" y="152"/>
                    <a:pt x="514" y="152"/>
                    <a:pt x="514" y="152"/>
                  </a:cubicBezTo>
                  <a:cubicBezTo>
                    <a:pt x="592" y="152"/>
                    <a:pt x="656" y="216"/>
                    <a:pt x="656" y="294"/>
                  </a:cubicBezTo>
                  <a:cubicBezTo>
                    <a:pt x="656" y="372"/>
                    <a:pt x="592" y="436"/>
                    <a:pt x="514" y="436"/>
                  </a:cubicBezTo>
                  <a:close/>
                </a:path>
              </a:pathLst>
            </a:cu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5389211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AI + Machine Learning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Create the next generation of applications using artificial intelligence capabilities for any developer and any scenario</a:t>
            </a:r>
          </a:p>
        </p:txBody>
      </p:sp>
      <p:sp>
        <p:nvSpPr>
          <p:cNvPr id="9" name="TextBox 8">
            <a:hlinkClick r:id="" action="ppaction://noaction"/>
            <a:extLst>
              <a:ext uri="{FF2B5EF4-FFF2-40B4-BE49-F238E27FC236}">
                <a16:creationId xmlns:a16="http://schemas.microsoft.com/office/drawing/2014/main" id="{32FE66ED-034C-42F5-AB4B-9FD5EBC85260}"/>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8" name="TextBox 7">
            <a:hlinkClick r:id="rId2" action="ppaction://hlinksldjump"/>
            <a:extLst>
              <a:ext uri="{FF2B5EF4-FFF2-40B4-BE49-F238E27FC236}">
                <a16:creationId xmlns:a16="http://schemas.microsoft.com/office/drawing/2014/main" id="{5C916A60-9427-4A8D-A515-4FBC1232DB5C}"/>
              </a:ext>
            </a:extLst>
          </p:cNvPr>
          <p:cNvSpPr txBox="1"/>
          <p:nvPr/>
        </p:nvSpPr>
        <p:spPr>
          <a:xfrm>
            <a:off x="492413" y="1249052"/>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11" name="TextBox 10">
            <a:hlinkClick r:id="" action="ppaction://noaction"/>
            <a:extLst>
              <a:ext uri="{FF2B5EF4-FFF2-40B4-BE49-F238E27FC236}">
                <a16:creationId xmlns:a16="http://schemas.microsoft.com/office/drawing/2014/main" id="{C16E795F-A77B-4FFB-B560-30948A41A385}"/>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12" name="TextBox 11">
            <a:hlinkClick r:id="" action="ppaction://noaction"/>
            <a:extLst>
              <a:ext uri="{FF2B5EF4-FFF2-40B4-BE49-F238E27FC236}">
                <a16:creationId xmlns:a16="http://schemas.microsoft.com/office/drawing/2014/main" id="{8F956ACF-7B29-47BD-9A84-3EE77A63D9A9}"/>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13" name="TextBox 12">
            <a:hlinkClick r:id="" action="ppaction://noaction"/>
            <a:extLst>
              <a:ext uri="{FF2B5EF4-FFF2-40B4-BE49-F238E27FC236}">
                <a16:creationId xmlns:a16="http://schemas.microsoft.com/office/drawing/2014/main" id="{70AA198F-3C97-42CC-8478-C5E9F84F85A0}"/>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14" name="TextBox 13">
            <a:hlinkClick r:id="" action="ppaction://noaction"/>
            <a:extLst>
              <a:ext uri="{FF2B5EF4-FFF2-40B4-BE49-F238E27FC236}">
                <a16:creationId xmlns:a16="http://schemas.microsoft.com/office/drawing/2014/main" id="{9CBE055F-3BCA-4A1E-89F4-6CD8766C539D}"/>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15" name="TextBox 14">
            <a:hlinkClick r:id="" action="ppaction://noaction"/>
            <a:extLst>
              <a:ext uri="{FF2B5EF4-FFF2-40B4-BE49-F238E27FC236}">
                <a16:creationId xmlns:a16="http://schemas.microsoft.com/office/drawing/2014/main" id="{BD6D85EE-1F34-4F32-8B48-7CE827C58900}"/>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16" name="TextBox 15">
            <a:hlinkClick r:id="" action="ppaction://noaction"/>
            <a:extLst>
              <a:ext uri="{FF2B5EF4-FFF2-40B4-BE49-F238E27FC236}">
                <a16:creationId xmlns:a16="http://schemas.microsoft.com/office/drawing/2014/main" id="{650041FE-87FC-405C-ADE4-511E9EE4B140}"/>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17" name="TextBox 16">
            <a:hlinkClick r:id="rId3" action="ppaction://hlinksldjump"/>
            <a:extLst>
              <a:ext uri="{FF2B5EF4-FFF2-40B4-BE49-F238E27FC236}">
                <a16:creationId xmlns:a16="http://schemas.microsoft.com/office/drawing/2014/main" id="{986F873D-A945-456E-B9C0-1FC476A22274}"/>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18" name="TextBox 17">
            <a:hlinkClick r:id="" action="ppaction://noaction"/>
            <a:extLst>
              <a:ext uri="{FF2B5EF4-FFF2-40B4-BE49-F238E27FC236}">
                <a16:creationId xmlns:a16="http://schemas.microsoft.com/office/drawing/2014/main" id="{2DEAEC71-D628-4925-BFA5-62C0C8A45D60}"/>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20" name="TextBox 19">
            <a:hlinkClick r:id="" action="ppaction://noaction"/>
            <a:extLst>
              <a:ext uri="{FF2B5EF4-FFF2-40B4-BE49-F238E27FC236}">
                <a16:creationId xmlns:a16="http://schemas.microsoft.com/office/drawing/2014/main" id="{1AAC15C0-B8F5-4120-BDAA-28D070CED11C}"/>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21" name="TextBox 20">
            <a:hlinkClick r:id="" action="ppaction://noaction"/>
            <a:extLst>
              <a:ext uri="{FF2B5EF4-FFF2-40B4-BE49-F238E27FC236}">
                <a16:creationId xmlns:a16="http://schemas.microsoft.com/office/drawing/2014/main" id="{79DE5A2A-6321-40B7-A7E1-41AE7A62A956}"/>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22" name="TextBox 21">
            <a:hlinkClick r:id="" action="ppaction://noaction"/>
            <a:extLst>
              <a:ext uri="{FF2B5EF4-FFF2-40B4-BE49-F238E27FC236}">
                <a16:creationId xmlns:a16="http://schemas.microsoft.com/office/drawing/2014/main" id="{ED40C743-010F-4E51-9B5E-0CED30617391}"/>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23" name="TextBox 22">
            <a:hlinkClick r:id="" action="ppaction://noaction"/>
            <a:extLst>
              <a:ext uri="{FF2B5EF4-FFF2-40B4-BE49-F238E27FC236}">
                <a16:creationId xmlns:a16="http://schemas.microsoft.com/office/drawing/2014/main" id="{2C58404D-E14D-47E5-A275-25C01AC93C74}"/>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24" name="TextBox 23">
            <a:hlinkClick r:id="" action="ppaction://noaction"/>
            <a:extLst>
              <a:ext uri="{FF2B5EF4-FFF2-40B4-BE49-F238E27FC236}">
                <a16:creationId xmlns:a16="http://schemas.microsoft.com/office/drawing/2014/main" id="{247347E6-7445-440E-AB5B-FEA2C3D491BF}"/>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25" name="TextBox 24">
            <a:hlinkClick r:id="" action="ppaction://noaction"/>
            <a:extLst>
              <a:ext uri="{FF2B5EF4-FFF2-40B4-BE49-F238E27FC236}">
                <a16:creationId xmlns:a16="http://schemas.microsoft.com/office/drawing/2014/main" id="{063F6528-31AC-46FE-B21B-3BBF547C1E86}"/>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26" name="TextBox 25">
            <a:hlinkClick r:id="" action="ppaction://noaction"/>
            <a:extLst>
              <a:ext uri="{FF2B5EF4-FFF2-40B4-BE49-F238E27FC236}">
                <a16:creationId xmlns:a16="http://schemas.microsoft.com/office/drawing/2014/main" id="{414286CF-0ED3-4560-9436-95A0DEB82BDF}"/>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27" name="TextBox 26">
            <a:hlinkClick r:id="rId4" action="ppaction://hlinksldjump"/>
            <a:extLst>
              <a:ext uri="{FF2B5EF4-FFF2-40B4-BE49-F238E27FC236}">
                <a16:creationId xmlns:a16="http://schemas.microsoft.com/office/drawing/2014/main" id="{779B4D16-B440-43C4-8704-E33CC04D2F0F}"/>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28" name="TextBox 27">
            <a:hlinkClick r:id="" action="ppaction://noaction"/>
            <a:extLst>
              <a:ext uri="{FF2B5EF4-FFF2-40B4-BE49-F238E27FC236}">
                <a16:creationId xmlns:a16="http://schemas.microsoft.com/office/drawing/2014/main" id="{9B75181F-8D61-4248-A3FD-F063A461FE5D}"/>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pSp>
        <p:nvGrpSpPr>
          <p:cNvPr id="34" name="Group 33">
            <a:extLst>
              <a:ext uri="{FF2B5EF4-FFF2-40B4-BE49-F238E27FC236}">
                <a16:creationId xmlns:a16="http://schemas.microsoft.com/office/drawing/2014/main" id="{774CC085-F6FA-49CA-A451-012CF9CDD12A}"/>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2800599C-BB30-4687-A2FB-D0895FF419CB}"/>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39338E77-8D4F-4C38-94EB-F18CA1163340}"/>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graphicFrame>
        <p:nvGraphicFramePr>
          <p:cNvPr id="10" name="Table 9">
            <a:extLst>
              <a:ext uri="{FF2B5EF4-FFF2-40B4-BE49-F238E27FC236}">
                <a16:creationId xmlns:a16="http://schemas.microsoft.com/office/drawing/2014/main" id="{916FE6DC-54E3-42F0-BB37-219C0F8C6909}"/>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Cognitive Services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Add smart API capabilities to enable contextual interactions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Bot Service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Intelligent, serverless bot service that scales on demand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Databricks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Fast, easy, and collaborative Apache Spark-</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based analytics platform</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Machine Learning</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Open and elastic AI development spanning the cloud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the edge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Cognitive Services – Search APIs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Harness the ability to comb billions of webpages, </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mages, videos, and news with a single API call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Cognitive Services – Language APIs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Process natural language with pre-built scripts,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evaluate sentiment, and learn to recognize intent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Cognitive Services – Vision APIs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Use Image-processing algorithms to smartly identify, caption and moderate your pictures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Cognitive Services – Speech APIs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Convert speech to text or text to speech, translate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text or audio, or add speaker recognitions to your app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Cognitive Services – Knowledge APIs</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Map information and data in order to solve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complex tasks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grpSp>
        <p:nvGrpSpPr>
          <p:cNvPr id="29" name="Group 28">
            <a:extLst>
              <a:ext uri="{FF2B5EF4-FFF2-40B4-BE49-F238E27FC236}">
                <a16:creationId xmlns:a16="http://schemas.microsoft.com/office/drawing/2014/main" id="{4F29DE02-35F5-4942-B06C-D8A212D75B00}"/>
              </a:ext>
            </a:extLst>
          </p:cNvPr>
          <p:cNvGrpSpPr/>
          <p:nvPr/>
        </p:nvGrpSpPr>
        <p:grpSpPr>
          <a:xfrm>
            <a:off x="10962648" y="5458478"/>
            <a:ext cx="685800" cy="801439"/>
            <a:chOff x="11474837" y="5584754"/>
            <a:chExt cx="685800" cy="801439"/>
          </a:xfrm>
        </p:grpSpPr>
        <p:sp>
          <p:nvSpPr>
            <p:cNvPr id="30" name="Freeform 5">
              <a:hlinkClick r:id="" action="ppaction://hlinkshowjump?jump=nextslide"/>
              <a:extLst>
                <a:ext uri="{FF2B5EF4-FFF2-40B4-BE49-F238E27FC236}">
                  <a16:creationId xmlns:a16="http://schemas.microsoft.com/office/drawing/2014/main" id="{968DF9E0-2E98-400C-852A-C3A136A750A6}"/>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Rectangle 30">
              <a:hlinkClick r:id="" action="ppaction://hlinkshowjump?jump=nextslide"/>
              <a:extLst>
                <a:ext uri="{FF2B5EF4-FFF2-40B4-BE49-F238E27FC236}">
                  <a16:creationId xmlns:a16="http://schemas.microsoft.com/office/drawing/2014/main" id="{2F2C2C2D-D310-438C-91EE-8BA2A12B2D53}"/>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139331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Analytics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Gather, store, process, analyze, and visualize data of any variety, volume, or velocity</a:t>
            </a:r>
          </a:p>
        </p:txBody>
      </p:sp>
      <p:grpSp>
        <p:nvGrpSpPr>
          <p:cNvPr id="31" name="Group 30">
            <a:extLst>
              <a:ext uri="{FF2B5EF4-FFF2-40B4-BE49-F238E27FC236}">
                <a16:creationId xmlns:a16="http://schemas.microsoft.com/office/drawing/2014/main" id="{5914D9F7-82F7-4ACD-AAD5-C8862ECB636A}"/>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B164CB0F-7912-49B8-AC7B-CE882E5F3692}"/>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728BBF8B-447F-47B2-AF32-6F15E98CC651}"/>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ADAA070A-3538-482D-8696-874EAB0B9A1D}"/>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7C96D903-F583-4960-B156-903BC4D40CE1}"/>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C263CE3B-281A-426B-BA7F-0569A0B98E06}"/>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 action="ppaction://noaction"/>
            <a:extLst>
              <a:ext uri="{FF2B5EF4-FFF2-40B4-BE49-F238E27FC236}">
                <a16:creationId xmlns:a16="http://schemas.microsoft.com/office/drawing/2014/main" id="{B999FA56-41CA-4798-AD56-D5ADA7C93825}"/>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2" action="ppaction://hlinksldjump"/>
            <a:extLst>
              <a:ext uri="{FF2B5EF4-FFF2-40B4-BE49-F238E27FC236}">
                <a16:creationId xmlns:a16="http://schemas.microsoft.com/office/drawing/2014/main" id="{59BD85E8-E560-4A24-ADA1-B5138F268601}"/>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B1EAD362-46C1-4DA5-B86E-FE726084A1E3}"/>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7E818590-6AEE-415B-8909-8F7A7917B6FB}"/>
              </a:ext>
            </a:extLst>
          </p:cNvPr>
          <p:cNvSpPr txBox="1"/>
          <p:nvPr/>
        </p:nvSpPr>
        <p:spPr>
          <a:xfrm>
            <a:off x="492413" y="1741575"/>
            <a:ext cx="1857082" cy="461665"/>
          </a:xfrm>
          <a:prstGeom prst="rect">
            <a:avLst/>
          </a:prstGeom>
          <a:solidFill>
            <a:schemeClr val="bg2"/>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D283109F-DC51-4F9D-8F5A-F056E4A94904}"/>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754D8623-2846-4466-A661-7B6E21E9A36A}"/>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F0EEB22F-8D03-4669-9E74-00D1D7D29395}"/>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419AB6D4-3929-4A6F-95A7-168595A52CF3}"/>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1C6B6FAC-C206-4CFA-A925-B9CF0FF3C366}"/>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rId3" action="ppaction://hlinksldjump"/>
            <a:extLst>
              <a:ext uri="{FF2B5EF4-FFF2-40B4-BE49-F238E27FC236}">
                <a16:creationId xmlns:a16="http://schemas.microsoft.com/office/drawing/2014/main" id="{8DCE3668-104B-468B-9218-394072BF6FA7}"/>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rId4" action="ppaction://hlinksldjump"/>
            <a:extLst>
              <a:ext uri="{FF2B5EF4-FFF2-40B4-BE49-F238E27FC236}">
                <a16:creationId xmlns:a16="http://schemas.microsoft.com/office/drawing/2014/main" id="{F8664E2A-4073-4889-81EA-5DE66B5440EC}"/>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 action="ppaction://noaction"/>
            <a:extLst>
              <a:ext uri="{FF2B5EF4-FFF2-40B4-BE49-F238E27FC236}">
                <a16:creationId xmlns:a16="http://schemas.microsoft.com/office/drawing/2014/main" id="{6825562B-E680-4CE2-8CE3-2583B3C52B18}"/>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4338F938-917C-4232-BAF4-AFDC4DBA6C07}"/>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 action="ppaction://noaction"/>
            <a:extLst>
              <a:ext uri="{FF2B5EF4-FFF2-40B4-BE49-F238E27FC236}">
                <a16:creationId xmlns:a16="http://schemas.microsoft.com/office/drawing/2014/main" id="{E438B032-6498-4972-9439-132134033374}"/>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33C02DEA-9D18-4A66-8DC4-FFFF0D6A045C}"/>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ADDE42D3-4E64-442D-AEC2-733A1AE9737A}"/>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5" action="ppaction://hlinksldjump"/>
            <a:extLst>
              <a:ext uri="{FF2B5EF4-FFF2-40B4-BE49-F238E27FC236}">
                <a16:creationId xmlns:a16="http://schemas.microsoft.com/office/drawing/2014/main" id="{306CEF3B-C1E3-4D05-986B-A3DD20DA003F}"/>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18F5B0C6-9A12-435C-AEBE-8DE5E7D9AA44}"/>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96E1BC7A-71EA-4F5A-B6DA-500F69A06FC4}"/>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540D1909-72B3-4337-9B1F-D818CDE5EDA9}"/>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SQL Data Warehouse</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Elastic data warehouse as a service with </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enterprise-class features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Databricks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Fast, easy, and collaborative Apache Spark-based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analytics platform</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HDInsight</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Provision cloud Hadoop, Spark, R Server, </a:t>
                      </a:r>
                      <a:r>
                        <a:rPr lang="en-US" sz="1000" b="0" kern="1200" err="1">
                          <a:solidFill>
                            <a:schemeClr val="tx1"/>
                          </a:solidFill>
                          <a:latin typeface="+mn-lt"/>
                          <a:ea typeface="+mn-ea"/>
                          <a:cs typeface="Segoe UI" pitchFamily="34" charset="0"/>
                        </a:rPr>
                        <a:t>Hbase</a:t>
                      </a:r>
                      <a:r>
                        <a:rPr lang="en-US" sz="1000" b="0" kern="1200">
                          <a:solidFill>
                            <a:schemeClr val="tx1"/>
                          </a:solidFill>
                          <a:latin typeface="+mn-lt"/>
                          <a:ea typeface="+mn-ea"/>
                          <a:cs typeface="Segoe UI" pitchFamily="34" charset="0"/>
                        </a:rPr>
                        <a:t>,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Storm clusters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Data Factory</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Hybrid data integration at enterprise scale,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made easy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Machine Learning</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Open and elastic AI development spanning the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cloud and the edge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Stream Analytics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Real-time data stream processing from millions of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IoT devices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Data Lake Analytics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Distributed analytics service that makes big data easy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Analysis Services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Enterprise-grade analytics engine as a service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Event Hubs</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Receive telemetry from millions of devices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1853286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Compute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Access cloud compute capacity and scale on demand—and only pay for the resources you use</a:t>
            </a:r>
          </a:p>
        </p:txBody>
      </p:sp>
      <p:grpSp>
        <p:nvGrpSpPr>
          <p:cNvPr id="31" name="Group 30">
            <a:extLst>
              <a:ext uri="{FF2B5EF4-FFF2-40B4-BE49-F238E27FC236}">
                <a16:creationId xmlns:a16="http://schemas.microsoft.com/office/drawing/2014/main" id="{D7C00A6E-F364-4020-AAB2-297584A58025}"/>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2CFBC54E-1341-4B7A-AAFA-00AD9E842F69}"/>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B2028651-5719-4D69-BB7C-AA7769F3FE60}"/>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72A6CC3-BE74-4859-B64F-336BB926D3B6}"/>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98F84BE2-3AF1-4B8B-95DD-FE8C85632B23}"/>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0D92A838-31C8-4825-BA20-D6BC1B7F083A}"/>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 action="ppaction://noaction"/>
            <a:extLst>
              <a:ext uri="{FF2B5EF4-FFF2-40B4-BE49-F238E27FC236}">
                <a16:creationId xmlns:a16="http://schemas.microsoft.com/office/drawing/2014/main" id="{62CCE3DC-59F6-4035-9678-E7DB1F733F83}"/>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2" action="ppaction://hlinksldjump"/>
            <a:extLst>
              <a:ext uri="{FF2B5EF4-FFF2-40B4-BE49-F238E27FC236}">
                <a16:creationId xmlns:a16="http://schemas.microsoft.com/office/drawing/2014/main" id="{629112FC-953C-4A88-BA43-65C583B2753A}"/>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rId3" action="ppaction://hlinksldjump"/>
            <a:extLst>
              <a:ext uri="{FF2B5EF4-FFF2-40B4-BE49-F238E27FC236}">
                <a16:creationId xmlns:a16="http://schemas.microsoft.com/office/drawing/2014/main" id="{67021D21-C78C-4AA5-B4E1-DB8EC97EA171}"/>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9C450695-D2DB-4627-AD16-C7AB4EB8CB64}"/>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21FEF553-F261-4D33-8386-C29207AF7863}"/>
              </a:ext>
            </a:extLst>
          </p:cNvPr>
          <p:cNvSpPr txBox="1"/>
          <p:nvPr/>
        </p:nvSpPr>
        <p:spPr>
          <a:xfrm>
            <a:off x="492413" y="2234098"/>
            <a:ext cx="1857082" cy="461665"/>
          </a:xfrm>
          <a:prstGeom prst="rect">
            <a:avLst/>
          </a:prstGeom>
          <a:solidFill>
            <a:schemeClr val="bg2"/>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BEB1F706-9F08-42B9-98A6-3ED1546E8253}"/>
              </a:ext>
            </a:extLst>
          </p:cNvPr>
          <p:cNvSpPr txBox="1"/>
          <p:nvPr/>
        </p:nvSpPr>
        <p:spPr>
          <a:xfrm>
            <a:off x="492413" y="2726621"/>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8B27AC19-6A74-4120-BEEE-E31D0F5ACB5A}"/>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15A59E84-31F1-429E-9CD2-5D6ABE8BB5F0}"/>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FBDB1B18-8FD7-455F-863F-25FF0C151D80}"/>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3B3F8651-0AF2-4245-A630-6F1C10FC5BC2}"/>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 action="ppaction://noaction"/>
            <a:extLst>
              <a:ext uri="{FF2B5EF4-FFF2-40B4-BE49-F238E27FC236}">
                <a16:creationId xmlns:a16="http://schemas.microsoft.com/office/drawing/2014/main" id="{CF47A3DD-E561-4099-83D3-3C671656A29B}"/>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 action="ppaction://noaction"/>
            <a:extLst>
              <a:ext uri="{FF2B5EF4-FFF2-40B4-BE49-F238E27FC236}">
                <a16:creationId xmlns:a16="http://schemas.microsoft.com/office/drawing/2014/main" id="{B5732474-9CB2-4932-BE93-DAC67A485F49}"/>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7CE976B1-0817-4AB2-9671-C9ABA9F6FB14}"/>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rId4" action="ppaction://hlinksldjump"/>
            <a:extLst>
              <a:ext uri="{FF2B5EF4-FFF2-40B4-BE49-F238E27FC236}">
                <a16:creationId xmlns:a16="http://schemas.microsoft.com/office/drawing/2014/main" id="{A7FB28F1-4430-4ACE-850C-71359A292121}"/>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 action="ppaction://noaction"/>
            <a:extLst>
              <a:ext uri="{FF2B5EF4-FFF2-40B4-BE49-F238E27FC236}">
                <a16:creationId xmlns:a16="http://schemas.microsoft.com/office/drawing/2014/main" id="{0AE7C60F-705A-4135-9949-1933FED0A623}"/>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F8F1482F-B569-46F3-BA01-875F2FB6603A}"/>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rId5" action="ppaction://hlinksldjump"/>
            <a:extLst>
              <a:ext uri="{FF2B5EF4-FFF2-40B4-BE49-F238E27FC236}">
                <a16:creationId xmlns:a16="http://schemas.microsoft.com/office/drawing/2014/main" id="{C5272699-B785-45D5-B2F2-6A34BA3D6419}"/>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AD2D4C6A-727D-470B-87D8-8D6065E54A66}"/>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E52C3515-57E3-418F-AB7C-1982485A3E04}"/>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B27213C4-F6BE-4BF2-93D5-26E2AC5BCA51}"/>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Virtual Machines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Provision Windows and Linux virtual machines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in seconds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Virtual Machine Scale Sets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 and scale up to thousands of Linux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Windows virtual machines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Kubernetes Service (AKS)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Simplify the deployment, management,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operations of Kubernetes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Functions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Process events with serverless code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Service Fabric</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Develop microservices and orchestrate containers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on Windows or Linux</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App Service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Quickly create powerful cloud apps for web and mobile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Container Instances</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Easily run containers with a single command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Batch</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Cloud-scale job scheduling and compute management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solidFill>
                            <a:schemeClr val="tx2"/>
                          </a:solidFill>
                          <a:latin typeface="+mj-lt"/>
                          <a:cs typeface="Segoe UI" pitchFamily="34" charset="0"/>
                        </a:rPr>
                        <a:t>Azure Batch AI</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Easily experiment and train your deep learning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AI models in parallel at scale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35328095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a:t>Azure </a:t>
            </a:r>
            <a:r>
              <a:rPr lang="en-US">
                <a:solidFill>
                  <a:schemeClr val="tx1"/>
                </a:solidFill>
              </a:rPr>
              <a:t>products</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26424" y="1168924"/>
            <a:ext cx="11336039" cy="509047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06013" y="1249052"/>
            <a:ext cx="7173798" cy="49302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Segoe UI" pitchFamily="34" charset="0"/>
                <a:cs typeface="Segoe UI" pitchFamily="34" charset="0"/>
              </a:rPr>
              <a:t>Containers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Develop and manage your containerized applications faster with integrated tools</a:t>
            </a:r>
          </a:p>
        </p:txBody>
      </p:sp>
      <p:grpSp>
        <p:nvGrpSpPr>
          <p:cNvPr id="31" name="Group 30">
            <a:extLst>
              <a:ext uri="{FF2B5EF4-FFF2-40B4-BE49-F238E27FC236}">
                <a16:creationId xmlns:a16="http://schemas.microsoft.com/office/drawing/2014/main" id="{9821116A-008E-4CD6-8669-6F148C076410}"/>
              </a:ext>
            </a:extLst>
          </p:cNvPr>
          <p:cNvGrpSpPr/>
          <p:nvPr/>
        </p:nvGrpSpPr>
        <p:grpSpPr>
          <a:xfrm>
            <a:off x="10962648" y="5458478"/>
            <a:ext cx="685800" cy="801439"/>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C9814EB7-991F-4D71-A07A-239F3AF3AED4}"/>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Rectangle 32">
              <a:hlinkClick r:id="" action="ppaction://hlinkshowjump?jump=nextslide"/>
              <a:extLst>
                <a:ext uri="{FF2B5EF4-FFF2-40B4-BE49-F238E27FC236}">
                  <a16:creationId xmlns:a16="http://schemas.microsoft.com/office/drawing/2014/main" id="{497BC6C9-E70D-40F2-8D23-222C542F6C90}"/>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F9E6EDA-5870-46B8-B2DF-A79353696D7A}"/>
              </a:ext>
            </a:extLst>
          </p:cNvPr>
          <p:cNvGrpSpPr/>
          <p:nvPr/>
        </p:nvGrpSpPr>
        <p:grpSpPr>
          <a:xfrm>
            <a:off x="7829289" y="6411854"/>
            <a:ext cx="3933174" cy="152350"/>
            <a:chOff x="7956176" y="6438464"/>
            <a:chExt cx="3933174" cy="152350"/>
          </a:xfrm>
          <a:solidFill>
            <a:schemeClr val="bg2"/>
          </a:solidFill>
        </p:grpSpPr>
        <p:sp>
          <p:nvSpPr>
            <p:cNvPr id="35" name="TextBox 34">
              <a:extLst>
                <a:ext uri="{FF2B5EF4-FFF2-40B4-BE49-F238E27FC236}">
                  <a16:creationId xmlns:a16="http://schemas.microsoft.com/office/drawing/2014/main" id="{49337D0B-34EE-4592-848D-C44A242DA979}"/>
                </a:ext>
              </a:extLst>
            </p:cNvPr>
            <p:cNvSpPr txBox="1"/>
            <p:nvPr/>
          </p:nvSpPr>
          <p:spPr>
            <a:xfrm>
              <a:off x="9422328" y="6438465"/>
              <a:ext cx="2467022"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http://azureplatform.azurewebsites.net/</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242E7330-FC48-478A-B4E5-8AAF9D331BD8}"/>
                </a:ext>
              </a:extLst>
            </p:cNvPr>
            <p:cNvSpPr txBox="1"/>
            <p:nvPr/>
          </p:nvSpPr>
          <p:spPr>
            <a:xfrm>
              <a:off x="7956176" y="6438464"/>
              <a:ext cx="1114088" cy="152349"/>
            </a:xfrm>
            <a:prstGeom prst="rect">
              <a:avLst/>
            </a:prstGeom>
            <a:grpFill/>
          </p:spPr>
          <p:txBody>
            <a:bodyPr wrap="none" lIns="0" tIns="0" rIns="0" bIns="0" rtlCol="0">
              <a:spAutoFit/>
            </a:bodyPr>
            <a:lstStyle/>
            <a:p>
              <a:pPr marL="0" marR="0" lvl="0" indent="0" algn="l" defTabSz="914056" rtl="0" eaLnBrk="1" fontAlgn="auto" latinLnBrk="0" hangingPunct="1">
                <a:lnSpc>
                  <a:spcPct val="90000"/>
                </a:lnSpc>
                <a:spcBef>
                  <a:spcPts val="0"/>
                </a:spcBef>
                <a:spcAft>
                  <a:spcPts val="588"/>
                </a:spcAft>
                <a:buClrTx/>
                <a:buSzTx/>
                <a:buFontTx/>
                <a:buNone/>
                <a:tabLst/>
                <a:defRPr/>
              </a:pPr>
              <a:r>
                <a:rPr kumimoji="0" lang="de-DE" sz="1100" b="0" i="0" u="none" strike="noStrike" kern="1200" cap="none" spc="0" normalizeH="0" baseline="0" noProof="0">
                  <a:ln>
                    <a:noFill/>
                  </a:ln>
                  <a:solidFill>
                    <a:srgbClr val="000000">
                      <a:lumMod val="60000"/>
                      <a:lumOff val="40000"/>
                    </a:srgbClr>
                  </a:solidFill>
                  <a:effectLst/>
                  <a:uLnTx/>
                  <a:uFillTx/>
                  <a:latin typeface="Segoe UI"/>
                  <a:ea typeface="+mn-ea"/>
                  <a:cs typeface="+mn-cs"/>
                </a:rPr>
                <a:t>* Preview Services</a:t>
              </a:r>
              <a:endParaRPr kumimoji="0" lang="en-US" sz="1100" b="0" i="0" u="none" strike="noStrike" kern="1200" cap="none" spc="0" normalizeH="0" baseline="0" noProof="0">
                <a:ln>
                  <a:noFill/>
                </a:ln>
                <a:solidFill>
                  <a:srgbClr val="000000">
                    <a:lumMod val="60000"/>
                    <a:lumOff val="40000"/>
                  </a:srgbClr>
                </a:solidFill>
                <a:effectLst/>
                <a:uLnTx/>
                <a:uFillTx/>
                <a:latin typeface="Segoe UI"/>
                <a:ea typeface="+mn-ea"/>
                <a:cs typeface="+mn-cs"/>
              </a:endParaRPr>
            </a:p>
          </p:txBody>
        </p:sp>
      </p:grpSp>
      <p:sp>
        <p:nvSpPr>
          <p:cNvPr id="37" name="TextBox 36">
            <a:hlinkClick r:id="" action="ppaction://noaction"/>
            <a:extLst>
              <a:ext uri="{FF2B5EF4-FFF2-40B4-BE49-F238E27FC236}">
                <a16:creationId xmlns:a16="http://schemas.microsoft.com/office/drawing/2014/main" id="{4F230731-4044-4FA4-85AC-903EF5C66A70}"/>
              </a:ext>
            </a:extLst>
          </p:cNvPr>
          <p:cNvSpPr txBox="1"/>
          <p:nvPr/>
        </p:nvSpPr>
        <p:spPr>
          <a:xfrm>
            <a:off x="492413" y="568175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Internet of Things</a:t>
            </a:r>
          </a:p>
        </p:txBody>
      </p:sp>
      <p:sp>
        <p:nvSpPr>
          <p:cNvPr id="38" name="TextBox 37">
            <a:hlinkClick r:id="rId2" action="ppaction://hlinksldjump"/>
            <a:extLst>
              <a:ext uri="{FF2B5EF4-FFF2-40B4-BE49-F238E27FC236}">
                <a16:creationId xmlns:a16="http://schemas.microsoft.com/office/drawing/2014/main" id="{357F18AF-C65B-4BD9-85CD-7AE986514282}"/>
              </a:ext>
            </a:extLst>
          </p:cNvPr>
          <p:cNvSpPr txBox="1"/>
          <p:nvPr/>
        </p:nvSpPr>
        <p:spPr>
          <a:xfrm>
            <a:off x="492413" y="1249052"/>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AI + Machine Learning</a:t>
            </a:r>
          </a:p>
        </p:txBody>
      </p:sp>
      <p:sp>
        <p:nvSpPr>
          <p:cNvPr id="39" name="TextBox 38">
            <a:hlinkClick r:id="" action="ppaction://noaction"/>
            <a:extLst>
              <a:ext uri="{FF2B5EF4-FFF2-40B4-BE49-F238E27FC236}">
                <a16:creationId xmlns:a16="http://schemas.microsoft.com/office/drawing/2014/main" id="{61D86D21-FBB9-4D21-A91E-7932D4B1E9F0}"/>
              </a:ext>
            </a:extLst>
          </p:cNvPr>
          <p:cNvSpPr txBox="1"/>
          <p:nvPr/>
        </p:nvSpPr>
        <p:spPr>
          <a:xfrm>
            <a:off x="492413" y="5189236"/>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40" name="TextBox 39">
            <a:hlinkClick r:id="" action="ppaction://noaction"/>
            <a:extLst>
              <a:ext uri="{FF2B5EF4-FFF2-40B4-BE49-F238E27FC236}">
                <a16:creationId xmlns:a16="http://schemas.microsoft.com/office/drawing/2014/main" id="{F31793A8-1A21-464B-BD72-7C723DADC387}"/>
              </a:ext>
            </a:extLst>
          </p:cNvPr>
          <p:cNvSpPr txBox="1"/>
          <p:nvPr/>
        </p:nvSpPr>
        <p:spPr>
          <a:xfrm>
            <a:off x="492413" y="1741575"/>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Analytics</a:t>
            </a:r>
          </a:p>
        </p:txBody>
      </p:sp>
      <p:sp>
        <p:nvSpPr>
          <p:cNvPr id="41" name="TextBox 40">
            <a:hlinkClick r:id="" action="ppaction://noaction"/>
            <a:extLst>
              <a:ext uri="{FF2B5EF4-FFF2-40B4-BE49-F238E27FC236}">
                <a16:creationId xmlns:a16="http://schemas.microsoft.com/office/drawing/2014/main" id="{65769046-B517-4696-92F1-88307CEA9386}"/>
              </a:ext>
            </a:extLst>
          </p:cNvPr>
          <p:cNvSpPr txBox="1"/>
          <p:nvPr/>
        </p:nvSpPr>
        <p:spPr>
          <a:xfrm>
            <a:off x="492413" y="2234098"/>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Compute</a:t>
            </a:r>
          </a:p>
        </p:txBody>
      </p:sp>
      <p:sp>
        <p:nvSpPr>
          <p:cNvPr id="42" name="TextBox 41">
            <a:hlinkClick r:id="" action="ppaction://noaction"/>
            <a:extLst>
              <a:ext uri="{FF2B5EF4-FFF2-40B4-BE49-F238E27FC236}">
                <a16:creationId xmlns:a16="http://schemas.microsoft.com/office/drawing/2014/main" id="{6395826C-E75E-47B6-894B-63C5C310337D}"/>
              </a:ext>
            </a:extLst>
          </p:cNvPr>
          <p:cNvSpPr txBox="1"/>
          <p:nvPr/>
        </p:nvSpPr>
        <p:spPr>
          <a:xfrm>
            <a:off x="492413" y="2726621"/>
            <a:ext cx="1857082" cy="461665"/>
          </a:xfrm>
          <a:prstGeom prst="rect">
            <a:avLst/>
          </a:prstGeom>
          <a:solidFill>
            <a:schemeClr val="bg1"/>
          </a:solid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Containers</a:t>
            </a:r>
          </a:p>
        </p:txBody>
      </p:sp>
      <p:sp>
        <p:nvSpPr>
          <p:cNvPr id="43" name="TextBox 42">
            <a:hlinkClick r:id="" action="ppaction://noaction"/>
            <a:extLst>
              <a:ext uri="{FF2B5EF4-FFF2-40B4-BE49-F238E27FC236}">
                <a16:creationId xmlns:a16="http://schemas.microsoft.com/office/drawing/2014/main" id="{AA50C631-4681-43CD-BAE3-445D503CBA17}"/>
              </a:ext>
            </a:extLst>
          </p:cNvPr>
          <p:cNvSpPr txBox="1"/>
          <p:nvPr/>
        </p:nvSpPr>
        <p:spPr>
          <a:xfrm>
            <a:off x="492413" y="3219144"/>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Databases</a:t>
            </a:r>
          </a:p>
        </p:txBody>
      </p:sp>
      <p:sp>
        <p:nvSpPr>
          <p:cNvPr id="44" name="TextBox 43">
            <a:hlinkClick r:id="" action="ppaction://noaction"/>
            <a:extLst>
              <a:ext uri="{FF2B5EF4-FFF2-40B4-BE49-F238E27FC236}">
                <a16:creationId xmlns:a16="http://schemas.microsoft.com/office/drawing/2014/main" id="{A0462BBE-A9C1-4BD0-9B48-1D46050AD16B}"/>
              </a:ext>
            </a:extLst>
          </p:cNvPr>
          <p:cNvSpPr txBox="1"/>
          <p:nvPr/>
        </p:nvSpPr>
        <p:spPr>
          <a:xfrm>
            <a:off x="492413" y="3711667"/>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 Tools</a:t>
            </a:r>
          </a:p>
        </p:txBody>
      </p:sp>
      <p:sp>
        <p:nvSpPr>
          <p:cNvPr id="45" name="TextBox 44">
            <a:hlinkClick r:id="" action="ppaction://noaction"/>
            <a:extLst>
              <a:ext uri="{FF2B5EF4-FFF2-40B4-BE49-F238E27FC236}">
                <a16:creationId xmlns:a16="http://schemas.microsoft.com/office/drawing/2014/main" id="{BBF51F5D-CFDE-4FFC-AE34-4E81348A573A}"/>
              </a:ext>
            </a:extLst>
          </p:cNvPr>
          <p:cNvSpPr txBox="1"/>
          <p:nvPr/>
        </p:nvSpPr>
        <p:spPr>
          <a:xfrm>
            <a:off x="492413" y="4204190"/>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DevOps</a:t>
            </a:r>
          </a:p>
        </p:txBody>
      </p:sp>
      <p:sp>
        <p:nvSpPr>
          <p:cNvPr id="46" name="TextBox 45">
            <a:hlinkClick r:id="" action="ppaction://noaction"/>
            <a:extLst>
              <a:ext uri="{FF2B5EF4-FFF2-40B4-BE49-F238E27FC236}">
                <a16:creationId xmlns:a16="http://schemas.microsoft.com/office/drawing/2014/main" id="{5E43D165-99D3-466D-BEB1-08E2332D5FBA}"/>
              </a:ext>
            </a:extLst>
          </p:cNvPr>
          <p:cNvSpPr txBox="1"/>
          <p:nvPr/>
        </p:nvSpPr>
        <p:spPr>
          <a:xfrm>
            <a:off x="492413" y="4696713"/>
            <a:ext cx="185708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Identity</a:t>
            </a:r>
          </a:p>
        </p:txBody>
      </p:sp>
      <p:sp>
        <p:nvSpPr>
          <p:cNvPr id="47" name="TextBox 46">
            <a:hlinkClick r:id="" action="ppaction://noaction"/>
            <a:extLst>
              <a:ext uri="{FF2B5EF4-FFF2-40B4-BE49-F238E27FC236}">
                <a16:creationId xmlns:a16="http://schemas.microsoft.com/office/drawing/2014/main" id="{034E14C2-3F26-4520-8D10-C118657AB76C}"/>
              </a:ext>
            </a:extLst>
          </p:cNvPr>
          <p:cNvSpPr txBox="1"/>
          <p:nvPr/>
        </p:nvSpPr>
        <p:spPr>
          <a:xfrm>
            <a:off x="2648932" y="1248014"/>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 Tools</a:t>
            </a:r>
          </a:p>
        </p:txBody>
      </p:sp>
      <p:sp>
        <p:nvSpPr>
          <p:cNvPr id="48" name="TextBox 47">
            <a:hlinkClick r:id="" action="ppaction://noaction"/>
            <a:extLst>
              <a:ext uri="{FF2B5EF4-FFF2-40B4-BE49-F238E27FC236}">
                <a16:creationId xmlns:a16="http://schemas.microsoft.com/office/drawing/2014/main" id="{C8B673CB-8C3D-4C18-B7C3-B4BCEEA56F01}"/>
              </a:ext>
            </a:extLst>
          </p:cNvPr>
          <p:cNvSpPr txBox="1"/>
          <p:nvPr/>
        </p:nvSpPr>
        <p:spPr>
          <a:xfrm>
            <a:off x="2648932" y="1740667"/>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Media</a:t>
            </a:r>
          </a:p>
        </p:txBody>
      </p:sp>
      <p:sp>
        <p:nvSpPr>
          <p:cNvPr id="49" name="TextBox 48">
            <a:hlinkClick r:id="" action="ppaction://noaction"/>
            <a:extLst>
              <a:ext uri="{FF2B5EF4-FFF2-40B4-BE49-F238E27FC236}">
                <a16:creationId xmlns:a16="http://schemas.microsoft.com/office/drawing/2014/main" id="{CE634378-1497-4374-948E-1227A6E1EB89}"/>
              </a:ext>
            </a:extLst>
          </p:cNvPr>
          <p:cNvSpPr txBox="1"/>
          <p:nvPr/>
        </p:nvSpPr>
        <p:spPr>
          <a:xfrm>
            <a:off x="2648932" y="2233320"/>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Microsoft Azure Stack</a:t>
            </a:r>
          </a:p>
        </p:txBody>
      </p:sp>
      <p:sp>
        <p:nvSpPr>
          <p:cNvPr id="50" name="TextBox 49">
            <a:hlinkClick r:id="rId3" action="ppaction://hlinksldjump"/>
            <a:extLst>
              <a:ext uri="{FF2B5EF4-FFF2-40B4-BE49-F238E27FC236}">
                <a16:creationId xmlns:a16="http://schemas.microsoft.com/office/drawing/2014/main" id="{8787239B-54B0-485F-9F0D-FD91A7F20796}"/>
              </a:ext>
            </a:extLst>
          </p:cNvPr>
          <p:cNvSpPr txBox="1"/>
          <p:nvPr/>
        </p:nvSpPr>
        <p:spPr>
          <a:xfrm>
            <a:off x="2648932" y="2725973"/>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Migration</a:t>
            </a:r>
          </a:p>
        </p:txBody>
      </p:sp>
      <p:sp>
        <p:nvSpPr>
          <p:cNvPr id="51" name="TextBox 50">
            <a:hlinkClick r:id="rId4" action="ppaction://hlinksldjump"/>
            <a:extLst>
              <a:ext uri="{FF2B5EF4-FFF2-40B4-BE49-F238E27FC236}">
                <a16:creationId xmlns:a16="http://schemas.microsoft.com/office/drawing/2014/main" id="{F98E869E-7DCD-4192-B01A-27B8E1C97492}"/>
              </a:ext>
            </a:extLst>
          </p:cNvPr>
          <p:cNvSpPr txBox="1"/>
          <p:nvPr/>
        </p:nvSpPr>
        <p:spPr>
          <a:xfrm>
            <a:off x="2648932" y="321862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Mobile</a:t>
            </a:r>
          </a:p>
        </p:txBody>
      </p:sp>
      <p:sp>
        <p:nvSpPr>
          <p:cNvPr id="52" name="TextBox 51">
            <a:hlinkClick r:id="" action="ppaction://noaction"/>
            <a:extLst>
              <a:ext uri="{FF2B5EF4-FFF2-40B4-BE49-F238E27FC236}">
                <a16:creationId xmlns:a16="http://schemas.microsoft.com/office/drawing/2014/main" id="{D90F59FD-595A-4DC9-BEE7-ED2F1F0EE463}"/>
              </a:ext>
            </a:extLst>
          </p:cNvPr>
          <p:cNvSpPr txBox="1"/>
          <p:nvPr/>
        </p:nvSpPr>
        <p:spPr>
          <a:xfrm>
            <a:off x="2648932" y="3711279"/>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Networking</a:t>
            </a:r>
          </a:p>
        </p:txBody>
      </p:sp>
      <p:sp>
        <p:nvSpPr>
          <p:cNvPr id="53" name="TextBox 52">
            <a:hlinkClick r:id="" action="ppaction://noaction"/>
            <a:extLst>
              <a:ext uri="{FF2B5EF4-FFF2-40B4-BE49-F238E27FC236}">
                <a16:creationId xmlns:a16="http://schemas.microsoft.com/office/drawing/2014/main" id="{40BA5B56-02CC-4F30-B397-96B5592653FA}"/>
              </a:ext>
            </a:extLst>
          </p:cNvPr>
          <p:cNvSpPr txBox="1"/>
          <p:nvPr/>
        </p:nvSpPr>
        <p:spPr>
          <a:xfrm>
            <a:off x="2648932" y="4203932"/>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Security</a:t>
            </a:r>
          </a:p>
        </p:txBody>
      </p:sp>
      <p:sp>
        <p:nvSpPr>
          <p:cNvPr id="54" name="TextBox 53">
            <a:hlinkClick r:id="" action="ppaction://noaction"/>
            <a:extLst>
              <a:ext uri="{FF2B5EF4-FFF2-40B4-BE49-F238E27FC236}">
                <a16:creationId xmlns:a16="http://schemas.microsoft.com/office/drawing/2014/main" id="{C1DC0E88-F202-4D38-ABFD-B181FD91FA19}"/>
              </a:ext>
            </a:extLst>
          </p:cNvPr>
          <p:cNvSpPr txBox="1"/>
          <p:nvPr/>
        </p:nvSpPr>
        <p:spPr>
          <a:xfrm>
            <a:off x="2648932" y="4696585"/>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55" name="TextBox 54">
            <a:hlinkClick r:id="" action="ppaction://noaction"/>
            <a:extLst>
              <a:ext uri="{FF2B5EF4-FFF2-40B4-BE49-F238E27FC236}">
                <a16:creationId xmlns:a16="http://schemas.microsoft.com/office/drawing/2014/main" id="{A4D44D44-9D86-40AC-82AE-CF905D509A35}"/>
              </a:ext>
            </a:extLst>
          </p:cNvPr>
          <p:cNvSpPr txBox="1"/>
          <p:nvPr/>
        </p:nvSpPr>
        <p:spPr>
          <a:xfrm>
            <a:off x="2648932" y="5189236"/>
            <a:ext cx="1791092" cy="461665"/>
          </a:xfrm>
          <a:prstGeom prst="rect">
            <a:avLst/>
          </a:prstGeom>
          <a:noFill/>
        </p:spPr>
        <p:txBody>
          <a:bodyPr wrap="square" lIns="9144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Web</a:t>
            </a:r>
          </a:p>
        </p:txBody>
      </p:sp>
      <p:graphicFrame>
        <p:nvGraphicFramePr>
          <p:cNvPr id="56" name="Table 55">
            <a:extLst>
              <a:ext uri="{FF2B5EF4-FFF2-40B4-BE49-F238E27FC236}">
                <a16:creationId xmlns:a16="http://schemas.microsoft.com/office/drawing/2014/main" id="{2FC23AEF-A632-42E3-A886-F3E595B1A3FF}"/>
              </a:ext>
            </a:extLst>
          </p:cNvPr>
          <p:cNvGraphicFramePr>
            <a:graphicFrameLocks noGrp="1"/>
          </p:cNvGraphicFramePr>
          <p:nvPr/>
        </p:nvGraphicFramePr>
        <p:xfrm>
          <a:off x="4687506" y="2322359"/>
          <a:ext cx="6960942" cy="3197940"/>
        </p:xfrm>
        <a:graphic>
          <a:graphicData uri="http://schemas.openxmlformats.org/drawingml/2006/table">
            <a:tbl>
              <a:tblPr firstRow="1" bandRow="1">
                <a:tableStyleId>{5C22544A-7EE6-4342-B048-85BDC9FD1C3A}</a:tableStyleId>
              </a:tblPr>
              <a:tblGrid>
                <a:gridCol w="3480471">
                  <a:extLst>
                    <a:ext uri="{9D8B030D-6E8A-4147-A177-3AD203B41FA5}">
                      <a16:colId xmlns:a16="http://schemas.microsoft.com/office/drawing/2014/main" val="1129457958"/>
                    </a:ext>
                  </a:extLst>
                </a:gridCol>
                <a:gridCol w="3480471">
                  <a:extLst>
                    <a:ext uri="{9D8B030D-6E8A-4147-A177-3AD203B41FA5}">
                      <a16:colId xmlns:a16="http://schemas.microsoft.com/office/drawing/2014/main" val="3831320696"/>
                    </a:ext>
                  </a:extLst>
                </a:gridCol>
              </a:tblGrid>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Azure Kubernetes Service (AKS)</a:t>
                      </a:r>
                      <a:endParaRPr lang="en-US" sz="11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Simplify the deployment, management,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operations of Kubernetes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Container Instance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Easily run containers with a single command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Service Fabric</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Develop microservices and orchestrate containers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on Windows or Linux</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Container Registry</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Store and manage container images across all types of Azure deployments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App Service</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Quickly create powerful cloud apps for web and mobile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Web App for Containers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Easily deploy and run containerized web apps that scale with your business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39588">
                <a:tc>
                  <a:txBody>
                    <a:bodyPr/>
                    <a:lstStyle/>
                    <a:p>
                      <a:pPr marL="0" algn="l" defTabSz="932472" rtl="0" eaLnBrk="1" fontAlgn="base" latinLnBrk="0" hangingPunct="1">
                        <a:lnSpc>
                          <a:spcPct val="90000"/>
                        </a:lnSpc>
                        <a:spcBef>
                          <a:spcPct val="0"/>
                        </a:spcBef>
                        <a:spcAft>
                          <a:spcPct val="0"/>
                        </a:spcAft>
                      </a:pPr>
                      <a:r>
                        <a:rPr lang="en-US" sz="1200" kern="1200">
                          <a:solidFill>
                            <a:schemeClr val="tx2"/>
                          </a:solidFill>
                          <a:latin typeface="+mj-lt"/>
                          <a:cs typeface="Segoe UI" pitchFamily="34" charset="0"/>
                        </a:rPr>
                        <a:t>Batch</a:t>
                      </a:r>
                      <a:endParaRPr lang="en-US" sz="1200" kern="1200">
                        <a:solidFill>
                          <a:schemeClr val="accent4"/>
                        </a:soli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Cloud-scale job scheduling and compute management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39588">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lang="en-US" sz="1100" b="0" kern="1200">
                        <a:solidFill>
                          <a:schemeClr val="accent4"/>
                        </a:solidFill>
                        <a:latin typeface="+mn-lt"/>
                        <a:ea typeface="+mn-ea"/>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a:solidFill>
                          <a:schemeClr val="tx2"/>
                        </a:solidFill>
                        <a:latin typeface="+mj-lt"/>
                        <a:cs typeface="Segoe UI"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Tree>
    <p:extLst>
      <p:ext uri="{BB962C8B-B14F-4D97-AF65-F5344CB8AC3E}">
        <p14:creationId xmlns:p14="http://schemas.microsoft.com/office/powerpoint/2010/main" val="8601029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6053</Words>
  <Application>Microsoft Macintosh PowerPoint</Application>
  <PresentationFormat>Widescreen</PresentationFormat>
  <Paragraphs>1277</Paragraphs>
  <Slides>50</Slides>
  <Notes>21</Notes>
  <HiddenSlides>0</HiddenSlides>
  <MMClips>1</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50</vt:i4>
      </vt:variant>
    </vt:vector>
  </HeadingPairs>
  <TitlesOfParts>
    <vt:vector size="64" baseType="lpstr">
      <vt:lpstr>Arial</vt:lpstr>
      <vt:lpstr>Calibri</vt:lpstr>
      <vt:lpstr>Calibri Light</vt:lpstr>
      <vt:lpstr>Consolas</vt:lpstr>
      <vt:lpstr>Franklin Gothic Medium</vt:lpstr>
      <vt:lpstr>Segoe UI</vt:lpstr>
      <vt:lpstr>Segoe UI Light</vt:lpstr>
      <vt:lpstr>Segoe UI Semibold</vt:lpstr>
      <vt:lpstr>Segoe UI Semilight</vt:lpstr>
      <vt:lpstr>Wingdings</vt:lpstr>
      <vt:lpstr>Office Theme</vt:lpstr>
      <vt:lpstr>1_5-50033_TR23_BO_CT_Template</vt:lpstr>
      <vt:lpstr>5-50002_Ignite_Breakout_Template</vt:lpstr>
      <vt:lpstr>think-cell Slide</vt:lpstr>
      <vt:lpstr>Azure Core Products</vt:lpstr>
      <vt:lpstr>PowerPoint Presentation</vt:lpstr>
      <vt:lpstr>PowerPoint Presentation</vt:lpstr>
      <vt:lpstr>Dive into Azure Products</vt:lpstr>
      <vt:lpstr>Azure products</vt:lpstr>
      <vt:lpstr>Azure products</vt:lpstr>
      <vt:lpstr>Azure products</vt:lpstr>
      <vt:lpstr>Azure products</vt:lpstr>
      <vt:lpstr>Azure products</vt:lpstr>
      <vt:lpstr>Azure products</vt:lpstr>
      <vt:lpstr>Azure products</vt:lpstr>
      <vt:lpstr>Azure products</vt:lpstr>
      <vt:lpstr>Azure products</vt:lpstr>
      <vt:lpstr>Azure products</vt:lpstr>
      <vt:lpstr>Azure products</vt:lpstr>
      <vt:lpstr>Azure products</vt:lpstr>
      <vt:lpstr>Azure products</vt:lpstr>
      <vt:lpstr>Azure products</vt:lpstr>
      <vt:lpstr>Hybrid cloud</vt:lpstr>
      <vt:lpstr>Azure products</vt:lpstr>
      <vt:lpstr>Azure products</vt:lpstr>
      <vt:lpstr>Azure products</vt:lpstr>
      <vt:lpstr>Azure products</vt:lpstr>
      <vt:lpstr>Datacenter security</vt:lpstr>
      <vt:lpstr>Compliance certifications</vt:lpstr>
      <vt:lpstr>Azure products</vt:lpstr>
      <vt:lpstr>Azure products</vt:lpstr>
      <vt:lpstr>Any Platform Any Language</vt:lpstr>
      <vt:lpstr>Open Source</vt:lpstr>
      <vt:lpstr>Open source support</vt:lpstr>
      <vt:lpstr>PowerPoint Presentation</vt:lpstr>
      <vt:lpstr>PowerPoint Presentation</vt:lpstr>
      <vt:lpstr>Azure Monitor</vt:lpstr>
      <vt:lpstr>Azure Monitor</vt:lpstr>
      <vt:lpstr>Azure Monitor</vt:lpstr>
      <vt:lpstr>Partner Integrations</vt:lpstr>
      <vt:lpstr>Integration with Monitoring &amp; SIEM Tools </vt:lpstr>
      <vt:lpstr>Continuous Monitoring for DevOps</vt:lpstr>
      <vt:lpstr>Partner solutions for Apps &amp; Workloads</vt:lpstr>
      <vt:lpstr>DEMO ?  Unless I am overtime and Alistair Moans</vt:lpstr>
      <vt:lpstr>Azure Automation</vt:lpstr>
      <vt:lpstr>Azure cloud management platform</vt:lpstr>
      <vt:lpstr>Flexible automation platform</vt:lpstr>
      <vt:lpstr>Scenarios for Azure Automation</vt:lpstr>
      <vt:lpstr>Inventory  Discover the state of your environment</vt:lpstr>
      <vt:lpstr>Change Tracking Detect server changes</vt:lpstr>
      <vt:lpstr>Key Scenarios</vt:lpstr>
      <vt:lpstr>Update Management Assess &amp; deploy server patches</vt:lpstr>
      <vt:lpstr>Configuration Management (DSC) Set and control your configuration as code</vt:lpstr>
      <vt:lpstr>Processes Automation Automate redundant, error-prone processes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Nicolas Blank</dc:creator>
  <cp:lastModifiedBy>Warren du Toit (Britehouse)</cp:lastModifiedBy>
  <cp:revision>4</cp:revision>
  <dcterms:created xsi:type="dcterms:W3CDTF">2019-09-11T12:53:56Z</dcterms:created>
  <dcterms:modified xsi:type="dcterms:W3CDTF">2019-10-11T07:57:37Z</dcterms:modified>
</cp:coreProperties>
</file>